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</p:sldMasterIdLst>
  <p:notesMasterIdLst>
    <p:notesMasterId r:id="rId35"/>
  </p:notesMasterIdLst>
  <p:handoutMasterIdLst>
    <p:handoutMasterId r:id="rId36"/>
  </p:handoutMasterIdLst>
  <p:sldIdLst>
    <p:sldId id="342" r:id="rId3"/>
    <p:sldId id="406" r:id="rId4"/>
    <p:sldId id="390" r:id="rId5"/>
    <p:sldId id="405" r:id="rId6"/>
    <p:sldId id="391" r:id="rId7"/>
    <p:sldId id="407" r:id="rId8"/>
    <p:sldId id="412" r:id="rId9"/>
    <p:sldId id="404" r:id="rId10"/>
    <p:sldId id="392" r:id="rId11"/>
    <p:sldId id="351" r:id="rId12"/>
    <p:sldId id="394" r:id="rId13"/>
    <p:sldId id="395" r:id="rId14"/>
    <p:sldId id="396" r:id="rId15"/>
    <p:sldId id="398" r:id="rId16"/>
    <p:sldId id="401" r:id="rId17"/>
    <p:sldId id="419" r:id="rId18"/>
    <p:sldId id="359" r:id="rId19"/>
    <p:sldId id="373" r:id="rId20"/>
    <p:sldId id="376" r:id="rId21"/>
    <p:sldId id="374" r:id="rId22"/>
    <p:sldId id="375" r:id="rId23"/>
    <p:sldId id="386" r:id="rId24"/>
    <p:sldId id="349" r:id="rId25"/>
    <p:sldId id="381" r:id="rId26"/>
    <p:sldId id="413" r:id="rId27"/>
    <p:sldId id="414" r:id="rId28"/>
    <p:sldId id="415" r:id="rId29"/>
    <p:sldId id="416" r:id="rId30"/>
    <p:sldId id="417" r:id="rId31"/>
    <p:sldId id="418" r:id="rId32"/>
    <p:sldId id="350" r:id="rId33"/>
    <p:sldId id="3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88361" autoAdjust="0"/>
  </p:normalViewPr>
  <p:slideViewPr>
    <p:cSldViewPr snapToGrid="0">
      <p:cViewPr varScale="1">
        <p:scale>
          <a:sx n="100" d="100"/>
          <a:sy n="100" d="100"/>
        </p:scale>
        <p:origin x="1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015F1AE-85DD-4116-B305-75D480591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C42012-3542-41C8-A665-9B42BC08A3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5252-B53E-450E-8F2F-72396BCD3D98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0ED28-0320-402B-B2F4-CE390C1E02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5E222E-0AC0-4D22-BA66-90D3379130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1031E-261A-473C-9526-CE2327DE7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94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5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9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9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0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9803796-0D93-E746-B6B6-05967892006D}"/>
              </a:ext>
            </a:extLst>
          </p:cNvPr>
          <p:cNvSpPr/>
          <p:nvPr userDrawn="1"/>
        </p:nvSpPr>
        <p:spPr>
          <a:xfrm>
            <a:off x="1675702" y="2454762"/>
            <a:ext cx="8840595" cy="10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0" y="21600"/>
                </a:moveTo>
                <a:lnTo>
                  <a:pt x="1340" y="21600"/>
                </a:lnTo>
                <a:cubicBezTo>
                  <a:pt x="601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599" y="0"/>
                  <a:pt x="1340" y="0"/>
                </a:cubicBezTo>
                <a:lnTo>
                  <a:pt x="20260" y="0"/>
                </a:lnTo>
                <a:cubicBezTo>
                  <a:pt x="20999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600" y="16773"/>
                  <a:pt x="21001" y="21600"/>
                  <a:pt x="20260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214" y="2454761"/>
            <a:ext cx="7589695" cy="1096766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14" y="4000500"/>
            <a:ext cx="7589695" cy="12572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6A05548-17F6-174B-947B-20DEA1A518A7}"/>
              </a:ext>
            </a:extLst>
          </p:cNvPr>
          <p:cNvSpPr/>
          <p:nvPr userDrawn="1"/>
        </p:nvSpPr>
        <p:spPr>
          <a:xfrm>
            <a:off x="9807967" y="2714393"/>
            <a:ext cx="344819" cy="48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84" y="9673"/>
                </a:moveTo>
                <a:cubicBezTo>
                  <a:pt x="4684" y="9536"/>
                  <a:pt x="4684" y="9445"/>
                  <a:pt x="4684" y="9307"/>
                </a:cubicBezTo>
                <a:lnTo>
                  <a:pt x="4684" y="4273"/>
                </a:lnTo>
                <a:cubicBezTo>
                  <a:pt x="4684" y="3312"/>
                  <a:pt x="5140" y="2397"/>
                  <a:pt x="5921" y="1665"/>
                </a:cubicBezTo>
                <a:cubicBezTo>
                  <a:pt x="6311" y="1299"/>
                  <a:pt x="7157" y="1482"/>
                  <a:pt x="7157" y="1985"/>
                </a:cubicBezTo>
                <a:lnTo>
                  <a:pt x="7157" y="3999"/>
                </a:lnTo>
                <a:cubicBezTo>
                  <a:pt x="7157" y="4319"/>
                  <a:pt x="7482" y="4548"/>
                  <a:pt x="7937" y="4548"/>
                </a:cubicBezTo>
                <a:cubicBezTo>
                  <a:pt x="8393" y="4548"/>
                  <a:pt x="8718" y="4319"/>
                  <a:pt x="8718" y="3999"/>
                </a:cubicBezTo>
                <a:lnTo>
                  <a:pt x="8718" y="521"/>
                </a:lnTo>
                <a:cubicBezTo>
                  <a:pt x="8718" y="292"/>
                  <a:pt x="8913" y="109"/>
                  <a:pt x="9239" y="18"/>
                </a:cubicBezTo>
                <a:cubicBezTo>
                  <a:pt x="9239" y="18"/>
                  <a:pt x="9239" y="18"/>
                  <a:pt x="9239" y="18"/>
                </a:cubicBezTo>
                <a:cubicBezTo>
                  <a:pt x="9694" y="-74"/>
                  <a:pt x="10084" y="201"/>
                  <a:pt x="10084" y="521"/>
                </a:cubicBezTo>
                <a:lnTo>
                  <a:pt x="10084" y="3999"/>
                </a:lnTo>
                <a:cubicBezTo>
                  <a:pt x="10084" y="4319"/>
                  <a:pt x="10410" y="4548"/>
                  <a:pt x="10865" y="4548"/>
                </a:cubicBezTo>
                <a:cubicBezTo>
                  <a:pt x="11320" y="4548"/>
                  <a:pt x="11646" y="4319"/>
                  <a:pt x="11646" y="3999"/>
                </a:cubicBezTo>
                <a:lnTo>
                  <a:pt x="11646" y="521"/>
                </a:lnTo>
                <a:cubicBezTo>
                  <a:pt x="11646" y="201"/>
                  <a:pt x="12101" y="-28"/>
                  <a:pt x="12492" y="18"/>
                </a:cubicBezTo>
                <a:cubicBezTo>
                  <a:pt x="12492" y="18"/>
                  <a:pt x="12492" y="18"/>
                  <a:pt x="12492" y="18"/>
                </a:cubicBezTo>
                <a:cubicBezTo>
                  <a:pt x="12817" y="63"/>
                  <a:pt x="13012" y="292"/>
                  <a:pt x="13012" y="521"/>
                </a:cubicBezTo>
                <a:lnTo>
                  <a:pt x="13012" y="3999"/>
                </a:lnTo>
                <a:cubicBezTo>
                  <a:pt x="13012" y="4319"/>
                  <a:pt x="13337" y="4548"/>
                  <a:pt x="13793" y="4548"/>
                </a:cubicBezTo>
                <a:cubicBezTo>
                  <a:pt x="14248" y="4548"/>
                  <a:pt x="14573" y="4319"/>
                  <a:pt x="14573" y="3999"/>
                </a:cubicBezTo>
                <a:lnTo>
                  <a:pt x="14573" y="1985"/>
                </a:lnTo>
                <a:cubicBezTo>
                  <a:pt x="14573" y="1528"/>
                  <a:pt x="15419" y="1299"/>
                  <a:pt x="15810" y="1665"/>
                </a:cubicBezTo>
                <a:cubicBezTo>
                  <a:pt x="16590" y="2397"/>
                  <a:pt x="17046" y="3312"/>
                  <a:pt x="17046" y="4273"/>
                </a:cubicBezTo>
                <a:lnTo>
                  <a:pt x="17046" y="9307"/>
                </a:lnTo>
                <a:cubicBezTo>
                  <a:pt x="17046" y="9445"/>
                  <a:pt x="17046" y="9536"/>
                  <a:pt x="17046" y="9673"/>
                </a:cubicBezTo>
                <a:cubicBezTo>
                  <a:pt x="16786" y="11870"/>
                  <a:pt x="13988" y="13518"/>
                  <a:pt x="10865" y="13518"/>
                </a:cubicBezTo>
                <a:lnTo>
                  <a:pt x="10865" y="13518"/>
                </a:lnTo>
                <a:cubicBezTo>
                  <a:pt x="7742" y="13518"/>
                  <a:pt x="4945" y="11870"/>
                  <a:pt x="4684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2" y="19146"/>
                  <a:pt x="17761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2179251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36413" y="5551931"/>
            <a:ext cx="1989871" cy="564999"/>
          </a:xfrm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6626284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959619" y="5551930"/>
            <a:ext cx="2394180" cy="564999"/>
          </a:xfrm>
        </p:spPr>
        <p:txBody>
          <a:bodyPr anchor="ctr"/>
          <a:lstStyle>
            <a:lvl1pPr marL="0" indent="0" algn="l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E486DFA-F638-B641-A15C-F421EFEFC3E8}"/>
              </a:ext>
            </a:extLst>
          </p:cNvPr>
          <p:cNvSpPr/>
          <p:nvPr userDrawn="1"/>
        </p:nvSpPr>
        <p:spPr>
          <a:xfrm>
            <a:off x="422678" y="365125"/>
            <a:ext cx="11346643" cy="103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6" y="21600"/>
                </a:moveTo>
                <a:lnTo>
                  <a:pt x="984" y="21600"/>
                </a:lnTo>
                <a:cubicBezTo>
                  <a:pt x="442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440" y="0"/>
                  <a:pt x="984" y="0"/>
                </a:cubicBezTo>
                <a:lnTo>
                  <a:pt x="20616" y="0"/>
                </a:lnTo>
                <a:cubicBezTo>
                  <a:pt x="21158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8" y="16773"/>
                  <a:pt x="21158" y="21600"/>
                  <a:pt x="20616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DF4E23E-D40C-724D-9FBC-120FC93D64DC}"/>
              </a:ext>
            </a:extLst>
          </p:cNvPr>
          <p:cNvSpPr/>
          <p:nvPr userDrawn="1"/>
        </p:nvSpPr>
        <p:spPr>
          <a:xfrm>
            <a:off x="11107284" y="649134"/>
            <a:ext cx="325140" cy="460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19" y="9673"/>
                </a:moveTo>
                <a:cubicBezTo>
                  <a:pt x="4619" y="9536"/>
                  <a:pt x="4619" y="9445"/>
                  <a:pt x="4619" y="9307"/>
                </a:cubicBezTo>
                <a:lnTo>
                  <a:pt x="4619" y="4273"/>
                </a:lnTo>
                <a:cubicBezTo>
                  <a:pt x="4619" y="3312"/>
                  <a:pt x="5075" y="2397"/>
                  <a:pt x="5855" y="1665"/>
                </a:cubicBezTo>
                <a:cubicBezTo>
                  <a:pt x="6246" y="1299"/>
                  <a:pt x="7091" y="1482"/>
                  <a:pt x="7091" y="1985"/>
                </a:cubicBezTo>
                <a:lnTo>
                  <a:pt x="7091" y="3999"/>
                </a:lnTo>
                <a:cubicBezTo>
                  <a:pt x="7091" y="4319"/>
                  <a:pt x="7417" y="4548"/>
                  <a:pt x="7872" y="4548"/>
                </a:cubicBezTo>
                <a:cubicBezTo>
                  <a:pt x="8327" y="4548"/>
                  <a:pt x="8653" y="4319"/>
                  <a:pt x="8653" y="3999"/>
                </a:cubicBezTo>
                <a:lnTo>
                  <a:pt x="8653" y="521"/>
                </a:lnTo>
                <a:cubicBezTo>
                  <a:pt x="8653" y="292"/>
                  <a:pt x="8848" y="109"/>
                  <a:pt x="9173" y="18"/>
                </a:cubicBezTo>
                <a:cubicBezTo>
                  <a:pt x="9173" y="18"/>
                  <a:pt x="9173" y="18"/>
                  <a:pt x="9173" y="18"/>
                </a:cubicBezTo>
                <a:cubicBezTo>
                  <a:pt x="9629" y="-74"/>
                  <a:pt x="10019" y="201"/>
                  <a:pt x="10019" y="521"/>
                </a:cubicBezTo>
                <a:lnTo>
                  <a:pt x="10019" y="3999"/>
                </a:lnTo>
                <a:cubicBezTo>
                  <a:pt x="10019" y="4319"/>
                  <a:pt x="10344" y="4548"/>
                  <a:pt x="10800" y="4548"/>
                </a:cubicBezTo>
                <a:cubicBezTo>
                  <a:pt x="11255" y="4548"/>
                  <a:pt x="11581" y="4319"/>
                  <a:pt x="11581" y="3999"/>
                </a:cubicBezTo>
                <a:lnTo>
                  <a:pt x="11581" y="521"/>
                </a:lnTo>
                <a:cubicBezTo>
                  <a:pt x="11581" y="201"/>
                  <a:pt x="12036" y="-28"/>
                  <a:pt x="12426" y="18"/>
                </a:cubicBezTo>
                <a:cubicBezTo>
                  <a:pt x="12426" y="18"/>
                  <a:pt x="12426" y="18"/>
                  <a:pt x="12426" y="18"/>
                </a:cubicBezTo>
                <a:cubicBezTo>
                  <a:pt x="12752" y="63"/>
                  <a:pt x="12947" y="292"/>
                  <a:pt x="12947" y="521"/>
                </a:cubicBezTo>
                <a:lnTo>
                  <a:pt x="12947" y="3999"/>
                </a:lnTo>
                <a:cubicBezTo>
                  <a:pt x="12947" y="4319"/>
                  <a:pt x="13272" y="4548"/>
                  <a:pt x="13728" y="4548"/>
                </a:cubicBezTo>
                <a:cubicBezTo>
                  <a:pt x="14183" y="4548"/>
                  <a:pt x="14508" y="4319"/>
                  <a:pt x="14508" y="3999"/>
                </a:cubicBezTo>
                <a:lnTo>
                  <a:pt x="14508" y="1985"/>
                </a:lnTo>
                <a:cubicBezTo>
                  <a:pt x="14508" y="1528"/>
                  <a:pt x="15354" y="1299"/>
                  <a:pt x="15744" y="1665"/>
                </a:cubicBezTo>
                <a:cubicBezTo>
                  <a:pt x="16525" y="2397"/>
                  <a:pt x="16980" y="3312"/>
                  <a:pt x="16980" y="4273"/>
                </a:cubicBezTo>
                <a:lnTo>
                  <a:pt x="16980" y="9307"/>
                </a:lnTo>
                <a:cubicBezTo>
                  <a:pt x="16980" y="9445"/>
                  <a:pt x="16980" y="9536"/>
                  <a:pt x="16980" y="9673"/>
                </a:cubicBezTo>
                <a:cubicBezTo>
                  <a:pt x="16720" y="11870"/>
                  <a:pt x="13923" y="13518"/>
                  <a:pt x="10800" y="13518"/>
                </a:cubicBezTo>
                <a:lnTo>
                  <a:pt x="10800" y="13518"/>
                </a:lnTo>
                <a:cubicBezTo>
                  <a:pt x="7677" y="13518"/>
                  <a:pt x="4879" y="11916"/>
                  <a:pt x="4619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3" y="19146"/>
                  <a:pt x="17762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E8D3732-6060-6C4F-8E2A-B50EC1E2D081}"/>
              </a:ext>
            </a:extLst>
          </p:cNvPr>
          <p:cNvSpPr/>
          <p:nvPr userDrawn="1"/>
        </p:nvSpPr>
        <p:spPr>
          <a:xfrm>
            <a:off x="10362986" y="717687"/>
            <a:ext cx="342281" cy="34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6" h="21206" extrusionOk="0">
                <a:moveTo>
                  <a:pt x="20614" y="17763"/>
                </a:moveTo>
                <a:lnTo>
                  <a:pt x="13455" y="10603"/>
                </a:lnTo>
                <a:lnTo>
                  <a:pt x="20614" y="3443"/>
                </a:lnTo>
                <a:cubicBezTo>
                  <a:pt x="21403" y="2655"/>
                  <a:pt x="21403" y="1381"/>
                  <a:pt x="20614" y="592"/>
                </a:cubicBezTo>
                <a:lnTo>
                  <a:pt x="20614" y="592"/>
                </a:lnTo>
                <a:cubicBezTo>
                  <a:pt x="19825" y="-197"/>
                  <a:pt x="18551" y="-197"/>
                  <a:pt x="17763" y="592"/>
                </a:cubicBezTo>
                <a:lnTo>
                  <a:pt x="10603" y="7751"/>
                </a:lnTo>
                <a:lnTo>
                  <a:pt x="3443" y="592"/>
                </a:lnTo>
                <a:cubicBezTo>
                  <a:pt x="2655" y="-197"/>
                  <a:pt x="1381" y="-197"/>
                  <a:pt x="592" y="592"/>
                </a:cubicBezTo>
                <a:lnTo>
                  <a:pt x="592" y="592"/>
                </a:lnTo>
                <a:cubicBezTo>
                  <a:pt x="-197" y="1381"/>
                  <a:pt x="-197" y="2655"/>
                  <a:pt x="592" y="3443"/>
                </a:cubicBezTo>
                <a:lnTo>
                  <a:pt x="7751" y="10603"/>
                </a:lnTo>
                <a:lnTo>
                  <a:pt x="592" y="17763"/>
                </a:lnTo>
                <a:cubicBezTo>
                  <a:pt x="-197" y="18551"/>
                  <a:pt x="-197" y="19825"/>
                  <a:pt x="592" y="20614"/>
                </a:cubicBezTo>
                <a:lnTo>
                  <a:pt x="592" y="20614"/>
                </a:lnTo>
                <a:cubicBezTo>
                  <a:pt x="1381" y="21403"/>
                  <a:pt x="2655" y="21403"/>
                  <a:pt x="3443" y="20614"/>
                </a:cubicBezTo>
                <a:lnTo>
                  <a:pt x="10603" y="13455"/>
                </a:lnTo>
                <a:lnTo>
                  <a:pt x="17763" y="20614"/>
                </a:lnTo>
                <a:cubicBezTo>
                  <a:pt x="18551" y="21403"/>
                  <a:pt x="19825" y="21403"/>
                  <a:pt x="20614" y="20614"/>
                </a:cubicBezTo>
                <a:lnTo>
                  <a:pt x="20614" y="20614"/>
                </a:lnTo>
                <a:cubicBezTo>
                  <a:pt x="21403" y="19886"/>
                  <a:pt x="21403" y="18551"/>
                  <a:pt x="20614" y="177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ADAC04E2-D25E-8243-A2A3-476DBF414781}"/>
              </a:ext>
            </a:extLst>
          </p:cNvPr>
          <p:cNvSpPr/>
          <p:nvPr userDrawn="1"/>
        </p:nvSpPr>
        <p:spPr>
          <a:xfrm>
            <a:off x="10891830" y="570787"/>
            <a:ext cx="39174" cy="660075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6"/>
            <a:ext cx="9215313" cy="10341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1944008"/>
            <a:ext cx="10515600" cy="4073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6C3913C4-90B5-E741-82B3-9D537255D9F7}"/>
              </a:ext>
            </a:extLst>
          </p:cNvPr>
          <p:cNvSpPr/>
          <p:nvPr userDrawn="1"/>
        </p:nvSpPr>
        <p:spPr>
          <a:xfrm>
            <a:off x="422678" y="365125"/>
            <a:ext cx="11346643" cy="103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6" y="21600"/>
                </a:moveTo>
                <a:lnTo>
                  <a:pt x="984" y="21600"/>
                </a:lnTo>
                <a:cubicBezTo>
                  <a:pt x="442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440" y="0"/>
                  <a:pt x="984" y="0"/>
                </a:cubicBezTo>
                <a:lnTo>
                  <a:pt x="20616" y="0"/>
                </a:lnTo>
                <a:cubicBezTo>
                  <a:pt x="21158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8" y="16773"/>
                  <a:pt x="21158" y="21600"/>
                  <a:pt x="20616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47CCA197-90D0-B64B-86E1-94735AB6FF75}"/>
              </a:ext>
            </a:extLst>
          </p:cNvPr>
          <p:cNvSpPr/>
          <p:nvPr userDrawn="1"/>
        </p:nvSpPr>
        <p:spPr>
          <a:xfrm>
            <a:off x="11107284" y="649134"/>
            <a:ext cx="325140" cy="460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19" y="9673"/>
                </a:moveTo>
                <a:cubicBezTo>
                  <a:pt x="4619" y="9536"/>
                  <a:pt x="4619" y="9445"/>
                  <a:pt x="4619" y="9307"/>
                </a:cubicBezTo>
                <a:lnTo>
                  <a:pt x="4619" y="4273"/>
                </a:lnTo>
                <a:cubicBezTo>
                  <a:pt x="4619" y="3312"/>
                  <a:pt x="5075" y="2397"/>
                  <a:pt x="5855" y="1665"/>
                </a:cubicBezTo>
                <a:cubicBezTo>
                  <a:pt x="6246" y="1299"/>
                  <a:pt x="7091" y="1482"/>
                  <a:pt x="7091" y="1985"/>
                </a:cubicBezTo>
                <a:lnTo>
                  <a:pt x="7091" y="3999"/>
                </a:lnTo>
                <a:cubicBezTo>
                  <a:pt x="7091" y="4319"/>
                  <a:pt x="7417" y="4548"/>
                  <a:pt x="7872" y="4548"/>
                </a:cubicBezTo>
                <a:cubicBezTo>
                  <a:pt x="8327" y="4548"/>
                  <a:pt x="8653" y="4319"/>
                  <a:pt x="8653" y="3999"/>
                </a:cubicBezTo>
                <a:lnTo>
                  <a:pt x="8653" y="521"/>
                </a:lnTo>
                <a:cubicBezTo>
                  <a:pt x="8653" y="292"/>
                  <a:pt x="8848" y="109"/>
                  <a:pt x="9173" y="18"/>
                </a:cubicBezTo>
                <a:cubicBezTo>
                  <a:pt x="9173" y="18"/>
                  <a:pt x="9173" y="18"/>
                  <a:pt x="9173" y="18"/>
                </a:cubicBezTo>
                <a:cubicBezTo>
                  <a:pt x="9629" y="-74"/>
                  <a:pt x="10019" y="201"/>
                  <a:pt x="10019" y="521"/>
                </a:cubicBezTo>
                <a:lnTo>
                  <a:pt x="10019" y="3999"/>
                </a:lnTo>
                <a:cubicBezTo>
                  <a:pt x="10019" y="4319"/>
                  <a:pt x="10344" y="4548"/>
                  <a:pt x="10800" y="4548"/>
                </a:cubicBezTo>
                <a:cubicBezTo>
                  <a:pt x="11255" y="4548"/>
                  <a:pt x="11581" y="4319"/>
                  <a:pt x="11581" y="3999"/>
                </a:cubicBezTo>
                <a:lnTo>
                  <a:pt x="11581" y="521"/>
                </a:lnTo>
                <a:cubicBezTo>
                  <a:pt x="11581" y="201"/>
                  <a:pt x="12036" y="-28"/>
                  <a:pt x="12426" y="18"/>
                </a:cubicBezTo>
                <a:cubicBezTo>
                  <a:pt x="12426" y="18"/>
                  <a:pt x="12426" y="18"/>
                  <a:pt x="12426" y="18"/>
                </a:cubicBezTo>
                <a:cubicBezTo>
                  <a:pt x="12752" y="63"/>
                  <a:pt x="12947" y="292"/>
                  <a:pt x="12947" y="521"/>
                </a:cubicBezTo>
                <a:lnTo>
                  <a:pt x="12947" y="3999"/>
                </a:lnTo>
                <a:cubicBezTo>
                  <a:pt x="12947" y="4319"/>
                  <a:pt x="13272" y="4548"/>
                  <a:pt x="13728" y="4548"/>
                </a:cubicBezTo>
                <a:cubicBezTo>
                  <a:pt x="14183" y="4548"/>
                  <a:pt x="14508" y="4319"/>
                  <a:pt x="14508" y="3999"/>
                </a:cubicBezTo>
                <a:lnTo>
                  <a:pt x="14508" y="1985"/>
                </a:lnTo>
                <a:cubicBezTo>
                  <a:pt x="14508" y="1528"/>
                  <a:pt x="15354" y="1299"/>
                  <a:pt x="15744" y="1665"/>
                </a:cubicBezTo>
                <a:cubicBezTo>
                  <a:pt x="16525" y="2397"/>
                  <a:pt x="16980" y="3312"/>
                  <a:pt x="16980" y="4273"/>
                </a:cubicBezTo>
                <a:lnTo>
                  <a:pt x="16980" y="9307"/>
                </a:lnTo>
                <a:cubicBezTo>
                  <a:pt x="16980" y="9445"/>
                  <a:pt x="16980" y="9536"/>
                  <a:pt x="16980" y="9673"/>
                </a:cubicBezTo>
                <a:cubicBezTo>
                  <a:pt x="16720" y="11870"/>
                  <a:pt x="13923" y="13518"/>
                  <a:pt x="10800" y="13518"/>
                </a:cubicBezTo>
                <a:lnTo>
                  <a:pt x="10800" y="13518"/>
                </a:lnTo>
                <a:cubicBezTo>
                  <a:pt x="7677" y="13518"/>
                  <a:pt x="4879" y="11916"/>
                  <a:pt x="4619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3" y="19146"/>
                  <a:pt x="17762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2F884D5-11EA-4E4A-94B2-4E8226A64943}"/>
              </a:ext>
            </a:extLst>
          </p:cNvPr>
          <p:cNvSpPr/>
          <p:nvPr userDrawn="1"/>
        </p:nvSpPr>
        <p:spPr>
          <a:xfrm>
            <a:off x="10362986" y="717687"/>
            <a:ext cx="342281" cy="34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6" h="21206" extrusionOk="0">
                <a:moveTo>
                  <a:pt x="20614" y="17763"/>
                </a:moveTo>
                <a:lnTo>
                  <a:pt x="13455" y="10603"/>
                </a:lnTo>
                <a:lnTo>
                  <a:pt x="20614" y="3443"/>
                </a:lnTo>
                <a:cubicBezTo>
                  <a:pt x="21403" y="2655"/>
                  <a:pt x="21403" y="1381"/>
                  <a:pt x="20614" y="592"/>
                </a:cubicBezTo>
                <a:lnTo>
                  <a:pt x="20614" y="592"/>
                </a:lnTo>
                <a:cubicBezTo>
                  <a:pt x="19825" y="-197"/>
                  <a:pt x="18551" y="-197"/>
                  <a:pt x="17763" y="592"/>
                </a:cubicBezTo>
                <a:lnTo>
                  <a:pt x="10603" y="7751"/>
                </a:lnTo>
                <a:lnTo>
                  <a:pt x="3443" y="592"/>
                </a:lnTo>
                <a:cubicBezTo>
                  <a:pt x="2655" y="-197"/>
                  <a:pt x="1381" y="-197"/>
                  <a:pt x="592" y="592"/>
                </a:cubicBezTo>
                <a:lnTo>
                  <a:pt x="592" y="592"/>
                </a:lnTo>
                <a:cubicBezTo>
                  <a:pt x="-197" y="1381"/>
                  <a:pt x="-197" y="2655"/>
                  <a:pt x="592" y="3443"/>
                </a:cubicBezTo>
                <a:lnTo>
                  <a:pt x="7751" y="10603"/>
                </a:lnTo>
                <a:lnTo>
                  <a:pt x="592" y="17763"/>
                </a:lnTo>
                <a:cubicBezTo>
                  <a:pt x="-197" y="18551"/>
                  <a:pt x="-197" y="19825"/>
                  <a:pt x="592" y="20614"/>
                </a:cubicBezTo>
                <a:lnTo>
                  <a:pt x="592" y="20614"/>
                </a:lnTo>
                <a:cubicBezTo>
                  <a:pt x="1381" y="21403"/>
                  <a:pt x="2655" y="21403"/>
                  <a:pt x="3443" y="20614"/>
                </a:cubicBezTo>
                <a:lnTo>
                  <a:pt x="10603" y="13455"/>
                </a:lnTo>
                <a:lnTo>
                  <a:pt x="17763" y="20614"/>
                </a:lnTo>
                <a:cubicBezTo>
                  <a:pt x="18551" y="21403"/>
                  <a:pt x="19825" y="21403"/>
                  <a:pt x="20614" y="20614"/>
                </a:cubicBezTo>
                <a:lnTo>
                  <a:pt x="20614" y="20614"/>
                </a:lnTo>
                <a:cubicBezTo>
                  <a:pt x="21403" y="19886"/>
                  <a:pt x="21403" y="18551"/>
                  <a:pt x="20614" y="1776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75846012-71AE-4544-A5D3-8D237220A457}"/>
              </a:ext>
            </a:extLst>
          </p:cNvPr>
          <p:cNvSpPr/>
          <p:nvPr userDrawn="1"/>
        </p:nvSpPr>
        <p:spPr>
          <a:xfrm>
            <a:off x="10891830" y="570787"/>
            <a:ext cx="39174" cy="660075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EBB2A3-7D90-BC40-A5FB-D725A745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15313" cy="103418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3F3B10-10A5-1C4C-84FF-717B847F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008"/>
            <a:ext cx="10515600" cy="407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24F399C9-3C31-4F19-A004-91A2057BB23A}"/>
              </a:ext>
            </a:extLst>
          </p:cNvPr>
          <p:cNvSpPr/>
          <p:nvPr userDrawn="1"/>
        </p:nvSpPr>
        <p:spPr>
          <a:xfrm>
            <a:off x="0" y="6237768"/>
            <a:ext cx="6096000" cy="6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extrusionOk="0">
                <a:moveTo>
                  <a:pt x="21600" y="21216"/>
                </a:moveTo>
                <a:lnTo>
                  <a:pt x="10800" y="21216"/>
                </a:lnTo>
                <a:lnTo>
                  <a:pt x="0" y="21216"/>
                </a:lnTo>
                <a:lnTo>
                  <a:pt x="20712" y="33"/>
                </a:lnTo>
                <a:cubicBezTo>
                  <a:pt x="21188" y="-384"/>
                  <a:pt x="21600" y="3179"/>
                  <a:pt x="21600" y="7704"/>
                </a:cubicBezTo>
                <a:lnTo>
                  <a:pt x="21600" y="212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CEF8305-5F46-4901-8FDD-1C5AA56921DE}"/>
              </a:ext>
            </a:extLst>
          </p:cNvPr>
          <p:cNvSpPr/>
          <p:nvPr userDrawn="1"/>
        </p:nvSpPr>
        <p:spPr>
          <a:xfrm>
            <a:off x="0" y="6237768"/>
            <a:ext cx="3048001" cy="6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extrusionOk="0">
                <a:moveTo>
                  <a:pt x="19825" y="33"/>
                </a:moveTo>
                <a:lnTo>
                  <a:pt x="0" y="10175"/>
                </a:lnTo>
                <a:lnTo>
                  <a:pt x="0" y="21216"/>
                </a:lnTo>
                <a:lnTo>
                  <a:pt x="21600" y="21216"/>
                </a:lnTo>
                <a:lnTo>
                  <a:pt x="21600" y="7704"/>
                </a:lnTo>
                <a:cubicBezTo>
                  <a:pt x="21600" y="3179"/>
                  <a:pt x="20776" y="-384"/>
                  <a:pt x="19825" y="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975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86" cy="7487501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6" cy="748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300" y="1961295"/>
              <a:ext cx="10723886" cy="189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7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 userDrawn="1"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6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385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848" y="5148262"/>
            <a:ext cx="7158903" cy="9413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8784" y="652440"/>
            <a:ext cx="13335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2065353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2379234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2693115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41DA1FE7-B89F-0040-A563-46330CE1CF58}"/>
              </a:ext>
            </a:extLst>
          </p:cNvPr>
          <p:cNvSpPr/>
          <p:nvPr userDrawn="1"/>
        </p:nvSpPr>
        <p:spPr>
          <a:xfrm>
            <a:off x="1686961" y="3363816"/>
            <a:ext cx="8721823" cy="1539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lnTo>
                  <a:pt x="1906" y="21600"/>
                </a:lnTo>
                <a:cubicBezTo>
                  <a:pt x="854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2"/>
                  <a:pt x="852" y="0"/>
                  <a:pt x="1906" y="0"/>
                </a:cubicBezTo>
                <a:lnTo>
                  <a:pt x="19694" y="0"/>
                </a:lnTo>
                <a:cubicBezTo>
                  <a:pt x="20746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7" y="16773"/>
                  <a:pt x="20746" y="21600"/>
                  <a:pt x="19694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4C40653-579E-A744-9153-529410597289}"/>
              </a:ext>
            </a:extLst>
          </p:cNvPr>
          <p:cNvSpPr/>
          <p:nvPr userDrawn="1"/>
        </p:nvSpPr>
        <p:spPr>
          <a:xfrm>
            <a:off x="9371751" y="3745990"/>
            <a:ext cx="551579" cy="783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1" extrusionOk="0">
                <a:moveTo>
                  <a:pt x="4612" y="9667"/>
                </a:moveTo>
                <a:cubicBezTo>
                  <a:pt x="4612" y="9553"/>
                  <a:pt x="4571" y="9411"/>
                  <a:pt x="4571" y="9298"/>
                </a:cubicBezTo>
                <a:lnTo>
                  <a:pt x="4571" y="4245"/>
                </a:lnTo>
                <a:cubicBezTo>
                  <a:pt x="4571" y="3280"/>
                  <a:pt x="5016" y="2372"/>
                  <a:pt x="5784" y="1634"/>
                </a:cubicBezTo>
                <a:cubicBezTo>
                  <a:pt x="6189" y="1265"/>
                  <a:pt x="7038" y="1464"/>
                  <a:pt x="7038" y="1946"/>
                </a:cubicBezTo>
                <a:lnTo>
                  <a:pt x="7038" y="3961"/>
                </a:lnTo>
                <a:cubicBezTo>
                  <a:pt x="7038" y="4274"/>
                  <a:pt x="7402" y="4501"/>
                  <a:pt x="7807" y="4501"/>
                </a:cubicBezTo>
                <a:cubicBezTo>
                  <a:pt x="8211" y="4501"/>
                  <a:pt x="8575" y="4245"/>
                  <a:pt x="8575" y="3961"/>
                </a:cubicBezTo>
                <a:lnTo>
                  <a:pt x="8575" y="499"/>
                </a:lnTo>
                <a:cubicBezTo>
                  <a:pt x="8575" y="272"/>
                  <a:pt x="8818" y="73"/>
                  <a:pt x="9101" y="16"/>
                </a:cubicBezTo>
                <a:cubicBezTo>
                  <a:pt x="9101" y="16"/>
                  <a:pt x="9101" y="16"/>
                  <a:pt x="9101" y="16"/>
                </a:cubicBezTo>
                <a:cubicBezTo>
                  <a:pt x="9546" y="-69"/>
                  <a:pt x="9991" y="186"/>
                  <a:pt x="9991" y="499"/>
                </a:cubicBezTo>
                <a:lnTo>
                  <a:pt x="9991" y="3961"/>
                </a:lnTo>
                <a:cubicBezTo>
                  <a:pt x="9991" y="4274"/>
                  <a:pt x="10355" y="4501"/>
                  <a:pt x="10760" y="4501"/>
                </a:cubicBezTo>
                <a:cubicBezTo>
                  <a:pt x="11164" y="4501"/>
                  <a:pt x="11528" y="4245"/>
                  <a:pt x="11528" y="3961"/>
                </a:cubicBezTo>
                <a:lnTo>
                  <a:pt x="11528" y="499"/>
                </a:lnTo>
                <a:cubicBezTo>
                  <a:pt x="11528" y="186"/>
                  <a:pt x="11973" y="-69"/>
                  <a:pt x="12418" y="16"/>
                </a:cubicBezTo>
                <a:cubicBezTo>
                  <a:pt x="12418" y="16"/>
                  <a:pt x="12418" y="16"/>
                  <a:pt x="12418" y="16"/>
                </a:cubicBezTo>
                <a:cubicBezTo>
                  <a:pt x="12742" y="73"/>
                  <a:pt x="12944" y="272"/>
                  <a:pt x="12944" y="499"/>
                </a:cubicBezTo>
                <a:lnTo>
                  <a:pt x="12944" y="3961"/>
                </a:lnTo>
                <a:cubicBezTo>
                  <a:pt x="12944" y="4274"/>
                  <a:pt x="13308" y="4501"/>
                  <a:pt x="13712" y="4501"/>
                </a:cubicBezTo>
                <a:cubicBezTo>
                  <a:pt x="14157" y="4501"/>
                  <a:pt x="14481" y="4245"/>
                  <a:pt x="14481" y="3961"/>
                </a:cubicBezTo>
                <a:lnTo>
                  <a:pt x="14481" y="1975"/>
                </a:lnTo>
                <a:cubicBezTo>
                  <a:pt x="14481" y="1492"/>
                  <a:pt x="15330" y="1293"/>
                  <a:pt x="15735" y="1662"/>
                </a:cubicBezTo>
                <a:cubicBezTo>
                  <a:pt x="16503" y="2400"/>
                  <a:pt x="16948" y="3280"/>
                  <a:pt x="16948" y="4274"/>
                </a:cubicBezTo>
                <a:lnTo>
                  <a:pt x="16948" y="9326"/>
                </a:lnTo>
                <a:cubicBezTo>
                  <a:pt x="16948" y="9440"/>
                  <a:pt x="16948" y="9581"/>
                  <a:pt x="16908" y="9695"/>
                </a:cubicBezTo>
                <a:cubicBezTo>
                  <a:pt x="16624" y="11909"/>
                  <a:pt x="13834" y="13527"/>
                  <a:pt x="10719" y="13527"/>
                </a:cubicBezTo>
                <a:lnTo>
                  <a:pt x="10719" y="13527"/>
                </a:lnTo>
                <a:cubicBezTo>
                  <a:pt x="7645" y="13527"/>
                  <a:pt x="4854" y="11881"/>
                  <a:pt x="4612" y="9667"/>
                </a:cubicBezTo>
                <a:close/>
                <a:moveTo>
                  <a:pt x="12540" y="17387"/>
                </a:moveTo>
                <a:cubicBezTo>
                  <a:pt x="17677" y="16819"/>
                  <a:pt x="21600" y="13697"/>
                  <a:pt x="21600" y="9922"/>
                </a:cubicBezTo>
                <a:lnTo>
                  <a:pt x="21600" y="5267"/>
                </a:lnTo>
                <a:cubicBezTo>
                  <a:pt x="21600" y="4870"/>
                  <a:pt x="21276" y="4472"/>
                  <a:pt x="20710" y="4359"/>
                </a:cubicBezTo>
                <a:cubicBezTo>
                  <a:pt x="19820" y="4160"/>
                  <a:pt x="19011" y="4614"/>
                  <a:pt x="19011" y="5210"/>
                </a:cubicBezTo>
                <a:lnTo>
                  <a:pt x="19011" y="9922"/>
                </a:lnTo>
                <a:cubicBezTo>
                  <a:pt x="19011" y="10064"/>
                  <a:pt x="19011" y="10206"/>
                  <a:pt x="18971" y="10348"/>
                </a:cubicBezTo>
                <a:cubicBezTo>
                  <a:pt x="18687" y="13243"/>
                  <a:pt x="15047" y="15400"/>
                  <a:pt x="10921" y="15400"/>
                </a:cubicBezTo>
                <a:lnTo>
                  <a:pt x="10679" y="15400"/>
                </a:lnTo>
                <a:cubicBezTo>
                  <a:pt x="6553" y="15400"/>
                  <a:pt x="2953" y="13243"/>
                  <a:pt x="2629" y="10348"/>
                </a:cubicBezTo>
                <a:cubicBezTo>
                  <a:pt x="2629" y="10206"/>
                  <a:pt x="2589" y="10064"/>
                  <a:pt x="2589" y="9922"/>
                </a:cubicBezTo>
                <a:lnTo>
                  <a:pt x="2589" y="5267"/>
                </a:lnTo>
                <a:cubicBezTo>
                  <a:pt x="2589" y="4870"/>
                  <a:pt x="2265" y="4472"/>
                  <a:pt x="1699" y="4359"/>
                </a:cubicBezTo>
                <a:cubicBezTo>
                  <a:pt x="809" y="4160"/>
                  <a:pt x="0" y="4614"/>
                  <a:pt x="0" y="5210"/>
                </a:cubicBezTo>
                <a:lnTo>
                  <a:pt x="0" y="9922"/>
                </a:lnTo>
                <a:cubicBezTo>
                  <a:pt x="0" y="13669"/>
                  <a:pt x="3924" y="16819"/>
                  <a:pt x="9060" y="17387"/>
                </a:cubicBezTo>
                <a:cubicBezTo>
                  <a:pt x="9060" y="17387"/>
                  <a:pt x="9060" y="17387"/>
                  <a:pt x="9060" y="17387"/>
                </a:cubicBezTo>
                <a:lnTo>
                  <a:pt x="9060" y="19118"/>
                </a:lnTo>
                <a:cubicBezTo>
                  <a:pt x="9060" y="19118"/>
                  <a:pt x="9060" y="19118"/>
                  <a:pt x="9060" y="19118"/>
                </a:cubicBezTo>
                <a:lnTo>
                  <a:pt x="3762" y="19118"/>
                </a:lnTo>
                <a:cubicBezTo>
                  <a:pt x="2912" y="19118"/>
                  <a:pt x="2144" y="19516"/>
                  <a:pt x="1982" y="20112"/>
                </a:cubicBezTo>
                <a:cubicBezTo>
                  <a:pt x="1780" y="20878"/>
                  <a:pt x="2629" y="21531"/>
                  <a:pt x="3640" y="21531"/>
                </a:cubicBezTo>
                <a:lnTo>
                  <a:pt x="17878" y="21531"/>
                </a:lnTo>
                <a:cubicBezTo>
                  <a:pt x="18849" y="21531"/>
                  <a:pt x="19618" y="20963"/>
                  <a:pt x="19577" y="20282"/>
                </a:cubicBezTo>
                <a:cubicBezTo>
                  <a:pt x="19537" y="19629"/>
                  <a:pt x="18687" y="19147"/>
                  <a:pt x="17757" y="19147"/>
                </a:cubicBezTo>
                <a:lnTo>
                  <a:pt x="12458" y="19147"/>
                </a:lnTo>
                <a:cubicBezTo>
                  <a:pt x="12458" y="19147"/>
                  <a:pt x="12458" y="19147"/>
                  <a:pt x="12458" y="19147"/>
                </a:cubicBezTo>
                <a:lnTo>
                  <a:pt x="12540" y="17387"/>
                </a:lnTo>
                <a:cubicBezTo>
                  <a:pt x="12540" y="17387"/>
                  <a:pt x="12540" y="17387"/>
                  <a:pt x="12540" y="1738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670" y="3363816"/>
            <a:ext cx="7103081" cy="1508245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5358B-F44F-5344-A27B-3A6C43AD0B3C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83BEAB5E-E060-284D-99FB-3E6FB3270AE0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9C6C0F7-3D8F-B64A-AF4F-27374EE23267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A90CBCD-5D2F-0748-8817-DF19D5AB27C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665C409D-535B-AB4C-8150-C10AE8AE44A9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7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6" r:id="rId5"/>
    <p:sldLayoutId id="2147483697" r:id="rId6"/>
    <p:sldLayoutId id="2147483695" r:id="rId7"/>
    <p:sldLayoutId id="2147483692" r:id="rId8"/>
    <p:sldLayoutId id="2147483693" r:id="rId9"/>
    <p:sldLayoutId id="2147483694" r:id="rId10"/>
    <p:sldLayoutId id="2147483677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62.png"/><Relationship Id="rId5" Type="http://schemas.openxmlformats.org/officeDocument/2006/relationships/image" Target="../media/image49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9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image" Target="../media/image81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80.png"/><Relationship Id="rId22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8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3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86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JSP Google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F5A11-C249-4599-A5FA-03EC46C52E70}"/>
              </a:ext>
            </a:extLst>
          </p:cNvPr>
          <p:cNvSpPr txBox="1"/>
          <p:nvPr/>
        </p:nvSpPr>
        <p:spPr>
          <a:xfrm>
            <a:off x="7726680" y="4290988"/>
            <a:ext cx="311810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조남용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김태규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김용원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AF7B-840A-41C9-824E-F9E8C699E298}"/>
              </a:ext>
            </a:extLst>
          </p:cNvPr>
          <p:cNvSpPr txBox="1"/>
          <p:nvPr/>
        </p:nvSpPr>
        <p:spPr>
          <a:xfrm>
            <a:off x="4275009" y="3770667"/>
            <a:ext cx="3118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Team Three</a:t>
            </a: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4.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로그인</a:t>
            </a:r>
            <a:endParaRPr lang="en-US" sz="54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00549C3-29AF-41D1-9233-1D5E51C0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3" y="4626039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김태규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A9B33-AB55-49F0-994B-102552B6CAEF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9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59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C101E3-B8D8-4664-A0BE-39292A2F8275}"/>
              </a:ext>
            </a:extLst>
          </p:cNvPr>
          <p:cNvGrpSpPr/>
          <p:nvPr/>
        </p:nvGrpSpPr>
        <p:grpSpPr>
          <a:xfrm>
            <a:off x="157110" y="1379053"/>
            <a:ext cx="11877780" cy="4099894"/>
            <a:chOff x="224024" y="1952619"/>
            <a:chExt cx="11877780" cy="4099894"/>
          </a:xfrm>
        </p:grpSpPr>
        <p:grpSp>
          <p:nvGrpSpPr>
            <p:cNvPr id="31" name="그룹 1007">
              <a:extLst>
                <a:ext uri="{FF2B5EF4-FFF2-40B4-BE49-F238E27FC236}">
                  <a16:creationId xmlns:a16="http://schemas.microsoft.com/office/drawing/2014/main" id="{36B72271-2AC9-4CB9-8789-408CC8098D07}"/>
                </a:ext>
              </a:extLst>
            </p:cNvPr>
            <p:cNvGrpSpPr/>
            <p:nvPr/>
          </p:nvGrpSpPr>
          <p:grpSpPr>
            <a:xfrm>
              <a:off x="2757904" y="3169195"/>
              <a:ext cx="481785" cy="519609"/>
              <a:chOff x="3566772" y="1191910"/>
              <a:chExt cx="291706" cy="314607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A079BC54-4AF5-4F95-9035-B151C8FB1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566772" y="1191910"/>
                <a:ext cx="291706" cy="314607"/>
              </a:xfrm>
              <a:prstGeom prst="rect">
                <a:avLst/>
              </a:prstGeom>
            </p:spPr>
          </p:pic>
        </p:grpSp>
        <p:grpSp>
          <p:nvGrpSpPr>
            <p:cNvPr id="35" name="그룹 1009">
              <a:extLst>
                <a:ext uri="{FF2B5EF4-FFF2-40B4-BE49-F238E27FC236}">
                  <a16:creationId xmlns:a16="http://schemas.microsoft.com/office/drawing/2014/main" id="{78248E1D-B500-4B11-AC7D-D17E0AEACD95}"/>
                </a:ext>
              </a:extLst>
            </p:cNvPr>
            <p:cNvGrpSpPr/>
            <p:nvPr/>
          </p:nvGrpSpPr>
          <p:grpSpPr>
            <a:xfrm>
              <a:off x="5855107" y="3174472"/>
              <a:ext cx="481785" cy="519609"/>
              <a:chOff x="5373662" y="1191910"/>
              <a:chExt cx="291706" cy="314607"/>
            </a:xfrm>
          </p:grpSpPr>
          <p:pic>
            <p:nvPicPr>
              <p:cNvPr id="36" name="Object 26">
                <a:extLst>
                  <a:ext uri="{FF2B5EF4-FFF2-40B4-BE49-F238E27FC236}">
                    <a16:creationId xmlns:a16="http://schemas.microsoft.com/office/drawing/2014/main" id="{0B1A17CD-F707-470F-B9E6-FB9D9CCF2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73662" y="1191910"/>
                <a:ext cx="291706" cy="314607"/>
              </a:xfrm>
              <a:prstGeom prst="rect">
                <a:avLst/>
              </a:prstGeom>
            </p:spPr>
          </p:pic>
        </p:grp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68069653-A13E-413E-9747-886ED95C75FA}"/>
                </a:ext>
              </a:extLst>
            </p:cNvPr>
            <p:cNvSpPr txBox="1"/>
            <p:nvPr/>
          </p:nvSpPr>
          <p:spPr>
            <a:xfrm>
              <a:off x="224024" y="5197471"/>
              <a:ext cx="2827175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Input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창에 이메일을 입력 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sz="2973" dirty="0"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652AE57A-9D7A-4B27-9F5E-627A6E146C99}"/>
                </a:ext>
              </a:extLst>
            </p:cNvPr>
            <p:cNvSpPr txBox="1"/>
            <p:nvPr/>
          </p:nvSpPr>
          <p:spPr>
            <a:xfrm>
              <a:off x="3330551" y="5197471"/>
              <a:ext cx="2750564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패스워드를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입력하고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입력한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문자를 확인하려면</a:t>
              </a: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체크박스를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체크</a:t>
              </a:r>
              <a:endParaRPr lang="en-US" sz="2973" dirty="0"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C2407F6D-2070-4007-97FA-0140FF087A01}"/>
                </a:ext>
              </a:extLst>
            </p:cNvPr>
            <p:cNvSpPr txBox="1"/>
            <p:nvPr/>
          </p:nvSpPr>
          <p:spPr>
            <a:xfrm>
              <a:off x="6468940" y="5197471"/>
              <a:ext cx="2281881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회원정보와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일치한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비밀번호를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확인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하고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24" y="1952619"/>
              <a:ext cx="2428560" cy="2984996"/>
            </a:xfrm>
            <a:prstGeom prst="rect">
              <a:avLst/>
            </a:prstGeom>
          </p:spPr>
        </p:pic>
        <p:grpSp>
          <p:nvGrpSpPr>
            <p:cNvPr id="22" name="그룹 1009">
              <a:extLst>
                <a:ext uri="{FF2B5EF4-FFF2-40B4-BE49-F238E27FC236}">
                  <a16:creationId xmlns:a16="http://schemas.microsoft.com/office/drawing/2014/main" id="{78248E1D-B500-4B11-AC7D-D17E0AEACD95}"/>
                </a:ext>
              </a:extLst>
            </p:cNvPr>
            <p:cNvGrpSpPr/>
            <p:nvPr/>
          </p:nvGrpSpPr>
          <p:grpSpPr>
            <a:xfrm>
              <a:off x="9057631" y="3175818"/>
              <a:ext cx="481785" cy="519609"/>
              <a:chOff x="5373662" y="1191910"/>
              <a:chExt cx="291706" cy="314607"/>
            </a:xfrm>
          </p:grpSpPr>
          <p:pic>
            <p:nvPicPr>
              <p:cNvPr id="23" name="Object 26">
                <a:extLst>
                  <a:ext uri="{FF2B5EF4-FFF2-40B4-BE49-F238E27FC236}">
                    <a16:creationId xmlns:a16="http://schemas.microsoft.com/office/drawing/2014/main" id="{0B1A17CD-F707-470F-B9E6-FB9D9CCF2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73662" y="1191910"/>
                <a:ext cx="291706" cy="314607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551" y="1952619"/>
              <a:ext cx="2433693" cy="29455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940" y="1952619"/>
              <a:ext cx="2497778" cy="303842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1414" y="3104455"/>
              <a:ext cx="2430390" cy="656995"/>
            </a:xfrm>
            <a:prstGeom prst="rect">
              <a:avLst/>
            </a:prstGeom>
          </p:spPr>
        </p:pic>
        <p:sp>
          <p:nvSpPr>
            <p:cNvPr id="44" name="Object 36">
              <a:extLst>
                <a:ext uri="{FF2B5EF4-FFF2-40B4-BE49-F238E27FC236}">
                  <a16:creationId xmlns:a16="http://schemas.microsoft.com/office/drawing/2014/main" id="{C2407F6D-2070-4007-97FA-0140FF087A01}"/>
                </a:ext>
              </a:extLst>
            </p:cNvPr>
            <p:cNvSpPr txBox="1"/>
            <p:nvPr/>
          </p:nvSpPr>
          <p:spPr>
            <a:xfrm>
              <a:off x="9539416" y="5197471"/>
              <a:ext cx="2076370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로그인 성공 후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게시판으로 이동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D317B06B-052E-45C6-B1BC-1AEA1908F0DE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로그인 진행순서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CBD33-549C-4109-A261-C6D9220EC68D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4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CD088769-A4EB-4DB3-9F92-E5BD43C5EDBF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로그아웃 진행순서</a:t>
            </a:r>
            <a:endParaRPr lang="en-US" sz="3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C1E64C-E0DF-4576-A0C9-9D9F9FDDEA5E}"/>
              </a:ext>
            </a:extLst>
          </p:cNvPr>
          <p:cNvGrpSpPr/>
          <p:nvPr/>
        </p:nvGrpSpPr>
        <p:grpSpPr>
          <a:xfrm>
            <a:off x="138083" y="1608414"/>
            <a:ext cx="11915834" cy="3895407"/>
            <a:chOff x="201247" y="1861968"/>
            <a:chExt cx="11915834" cy="3895407"/>
          </a:xfrm>
        </p:grpSpPr>
        <p:grpSp>
          <p:nvGrpSpPr>
            <p:cNvPr id="2" name="그룹 1004">
              <a:extLst>
                <a:ext uri="{FF2B5EF4-FFF2-40B4-BE49-F238E27FC236}">
                  <a16:creationId xmlns:a16="http://schemas.microsoft.com/office/drawing/2014/main" id="{A8CE934B-A401-4578-AC55-0B98EF25D51D}"/>
                </a:ext>
              </a:extLst>
            </p:cNvPr>
            <p:cNvGrpSpPr/>
            <p:nvPr/>
          </p:nvGrpSpPr>
          <p:grpSpPr>
            <a:xfrm>
              <a:off x="8952182" y="3169195"/>
              <a:ext cx="481785" cy="519609"/>
              <a:chOff x="5290557" y="1102142"/>
              <a:chExt cx="291706" cy="314607"/>
            </a:xfrm>
          </p:grpSpPr>
          <p:pic>
            <p:nvPicPr>
              <p:cNvPr id="3" name="Object 11">
                <a:extLst>
                  <a:ext uri="{FF2B5EF4-FFF2-40B4-BE49-F238E27FC236}">
                    <a16:creationId xmlns:a16="http://schemas.microsoft.com/office/drawing/2014/main" id="{54C2EAF2-8F3D-4F84-83DE-71CCF38A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90557" y="1102142"/>
                <a:ext cx="291706" cy="314607"/>
              </a:xfrm>
              <a:prstGeom prst="rect">
                <a:avLst/>
              </a:prstGeom>
            </p:spPr>
          </p:pic>
        </p:grpSp>
        <p:grpSp>
          <p:nvGrpSpPr>
            <p:cNvPr id="4" name="그룹 1005">
              <a:extLst>
                <a:ext uri="{FF2B5EF4-FFF2-40B4-BE49-F238E27FC236}">
                  <a16:creationId xmlns:a16="http://schemas.microsoft.com/office/drawing/2014/main" id="{3A78F635-E20F-49E9-8BA6-9DE3A5608E9B}"/>
                </a:ext>
              </a:extLst>
            </p:cNvPr>
            <p:cNvGrpSpPr/>
            <p:nvPr/>
          </p:nvGrpSpPr>
          <p:grpSpPr>
            <a:xfrm>
              <a:off x="4363907" y="3169195"/>
              <a:ext cx="481785" cy="519609"/>
              <a:chOff x="2659157" y="1102142"/>
              <a:chExt cx="291706" cy="314607"/>
            </a:xfrm>
          </p:grpSpPr>
          <p:pic>
            <p:nvPicPr>
              <p:cNvPr id="5" name="Object 14">
                <a:extLst>
                  <a:ext uri="{FF2B5EF4-FFF2-40B4-BE49-F238E27FC236}">
                    <a16:creationId xmlns:a16="http://schemas.microsoft.com/office/drawing/2014/main" id="{456AAFBD-B840-4CF7-82AE-F1E6F3A6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59157" y="1102142"/>
                <a:ext cx="291706" cy="314607"/>
              </a:xfrm>
              <a:prstGeom prst="rect">
                <a:avLst/>
              </a:prstGeom>
            </p:spPr>
          </p:pic>
        </p:grpSp>
        <p:sp>
          <p:nvSpPr>
            <p:cNvPr id="15" name="Object 29">
              <a:extLst>
                <a:ext uri="{FF2B5EF4-FFF2-40B4-BE49-F238E27FC236}">
                  <a16:creationId xmlns:a16="http://schemas.microsoft.com/office/drawing/2014/main" id="{301177DC-261D-407E-A749-A2AEC3DEA740}"/>
                </a:ext>
              </a:extLst>
            </p:cNvPr>
            <p:cNvSpPr txBox="1"/>
            <p:nvPr/>
          </p:nvSpPr>
          <p:spPr>
            <a:xfrm>
              <a:off x="9522210" y="5156570"/>
              <a:ext cx="2395318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52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 Regular" pitchFamily="34" charset="0"/>
                  <a:ea typeface="맑은 고딕" panose="020B0503020000020004" pitchFamily="50" charset="-127"/>
                  <a:cs typeface="Noto Sans CJK KR Regular" pitchFamily="34" charset="0"/>
                </a:rPr>
                <a:t>- </a:t>
              </a:r>
              <a:r>
                <a:rPr kumimoji="0" lang="en-US" altLang="ko-KR" sz="165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 Regular" pitchFamily="34" charset="0"/>
                  <a:ea typeface="맑은 고딕" panose="020B0503020000020004" pitchFamily="50" charset="-127"/>
                  <a:cs typeface="Noto Sans CJK KR Regular" pitchFamily="34" charset="0"/>
                </a:rPr>
                <a:t>로그아웃</a:t>
              </a:r>
              <a:r>
                <a:rPr kumimoji="0" lang="en-US" altLang="ko-KR" sz="1652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 Regular" pitchFamily="34" charset="0"/>
                  <a:ea typeface="맑은 고딕" panose="020B0503020000020004" pitchFamily="50" charset="-127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성공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후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홈페이지로 이동</a:t>
              </a:r>
              <a:endParaRPr lang="en-US" sz="2973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47" y="2856729"/>
              <a:ext cx="4082396" cy="11035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581" y="2791876"/>
              <a:ext cx="3862712" cy="155150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210" y="1861968"/>
              <a:ext cx="2594871" cy="3134064"/>
            </a:xfrm>
            <a:prstGeom prst="rect">
              <a:avLst/>
            </a:prstGeom>
          </p:spPr>
        </p:pic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FF5E50C3-0710-4D6A-B782-63A930DD39AD}"/>
                </a:ext>
              </a:extLst>
            </p:cNvPr>
            <p:cNvSpPr txBox="1"/>
            <p:nvPr/>
          </p:nvSpPr>
          <p:spPr>
            <a:xfrm>
              <a:off x="201247" y="5156570"/>
              <a:ext cx="4530856" cy="346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헤더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우측에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아이콘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릭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시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팝업창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생성</a:t>
              </a:r>
              <a:endParaRPr lang="en-US" altLang="ko-KR" sz="2973" dirty="0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CCBB36D2-AFB7-4D81-9B84-BB7DDF84CB4E}"/>
                </a:ext>
              </a:extLst>
            </p:cNvPr>
            <p:cNvSpPr txBox="1"/>
            <p:nvPr/>
          </p:nvSpPr>
          <p:spPr>
            <a:xfrm>
              <a:off x="5104741" y="5156570"/>
              <a:ext cx="2827175" cy="346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로그아웃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8B918C-945A-4E25-AB53-6ED4DAF9299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2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>
            <a:extLst>
              <a:ext uri="{FF2B5EF4-FFF2-40B4-BE49-F238E27FC236}">
                <a16:creationId xmlns:a16="http://schemas.microsoft.com/office/drawing/2014/main" id="{81796816-B4EF-4B66-B4C1-7388D515C74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이메일 찾기 진행순서</a:t>
            </a:r>
            <a:endParaRPr 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09381A-CC98-473D-94EF-2BAA7474230A}"/>
              </a:ext>
            </a:extLst>
          </p:cNvPr>
          <p:cNvGrpSpPr/>
          <p:nvPr/>
        </p:nvGrpSpPr>
        <p:grpSpPr>
          <a:xfrm>
            <a:off x="90653" y="1346885"/>
            <a:ext cx="12010694" cy="4132062"/>
            <a:chOff x="64611" y="1346885"/>
            <a:chExt cx="12010694" cy="413206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1" y="1346885"/>
              <a:ext cx="2575048" cy="311012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1272" y="1408669"/>
              <a:ext cx="2564217" cy="306069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90" y="1396314"/>
              <a:ext cx="2512592" cy="306069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2714" y="1408669"/>
              <a:ext cx="2512591" cy="3060693"/>
            </a:xfrm>
            <a:prstGeom prst="rect">
              <a:avLst/>
            </a:prstGeom>
          </p:spPr>
        </p:pic>
        <p:pic>
          <p:nvPicPr>
            <p:cNvPr id="26" name="Object 20">
              <a:extLst>
                <a:ext uri="{FF2B5EF4-FFF2-40B4-BE49-F238E27FC236}">
                  <a16:creationId xmlns:a16="http://schemas.microsoft.com/office/drawing/2014/main" id="{D834C711-4ECB-4B84-8D89-A99CEC47D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0990" y="2595629"/>
              <a:ext cx="481785" cy="519609"/>
            </a:xfrm>
            <a:prstGeom prst="rect">
              <a:avLst/>
            </a:prstGeom>
          </p:spPr>
        </p:pic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15C7EB64-8434-4492-ADB5-5188B506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8193" y="2600906"/>
              <a:ext cx="481785" cy="519609"/>
            </a:xfrm>
            <a:prstGeom prst="rect">
              <a:avLst/>
            </a:prstGeom>
          </p:spPr>
        </p:pic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AE21C778-D3F6-495B-9414-61C13D89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0717" y="2602252"/>
              <a:ext cx="481785" cy="519609"/>
            </a:xfrm>
            <a:prstGeom prst="rect">
              <a:avLst/>
            </a:prstGeom>
          </p:spPr>
        </p:pic>
        <p:sp>
          <p:nvSpPr>
            <p:cNvPr id="29" name="Object 35">
              <a:extLst>
                <a:ext uri="{FF2B5EF4-FFF2-40B4-BE49-F238E27FC236}">
                  <a16:creationId xmlns:a16="http://schemas.microsoft.com/office/drawing/2014/main" id="{D1F3E18B-9D1D-4EC7-BB84-C06954D402F5}"/>
                </a:ext>
              </a:extLst>
            </p:cNvPr>
            <p:cNvSpPr txBox="1"/>
            <p:nvPr/>
          </p:nvSpPr>
          <p:spPr>
            <a:xfrm>
              <a:off x="9562714" y="4623905"/>
              <a:ext cx="2124461" cy="346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 찾기 성공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0E1B0344-DF82-489C-A2C3-C021BD8B1208}"/>
                </a:ext>
              </a:extLst>
            </p:cNvPr>
            <p:cNvSpPr txBox="1"/>
            <p:nvPr/>
          </p:nvSpPr>
          <p:spPr>
            <a:xfrm>
              <a:off x="6360190" y="4625415"/>
              <a:ext cx="2750564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회원가입시 등록한 이름을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입력후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21EA9D0E-1548-4C6F-ABA1-372E15B57752}"/>
                </a:ext>
              </a:extLst>
            </p:cNvPr>
            <p:cNvSpPr txBox="1"/>
            <p:nvPr/>
          </p:nvSpPr>
          <p:spPr>
            <a:xfrm>
              <a:off x="3211272" y="4623905"/>
              <a:ext cx="2750564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회원가입시 등록한 복구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이메일 정보를 입력 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349B1166-553A-4C4F-BEC9-31E5EE0AE807}"/>
                </a:ext>
              </a:extLst>
            </p:cNvPr>
            <p:cNvSpPr txBox="1"/>
            <p:nvPr/>
          </p:nvSpPr>
          <p:spPr>
            <a:xfrm>
              <a:off x="64611" y="4623904"/>
              <a:ext cx="2818548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로그인창에서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‘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이메일을 잊으셨나요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’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6F9F8B-112B-48F0-A924-B992D811E2C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4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60B6655-1A0A-4EE8-B0C0-BB49A6480585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4-4.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유효성 검사</a:t>
            </a:r>
            <a:endParaRPr lang="en-US" sz="3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863C09-377D-44DB-BCBA-3B3BA5B6F5F7}"/>
              </a:ext>
            </a:extLst>
          </p:cNvPr>
          <p:cNvGrpSpPr/>
          <p:nvPr/>
        </p:nvGrpSpPr>
        <p:grpSpPr>
          <a:xfrm>
            <a:off x="2276386" y="1204460"/>
            <a:ext cx="7639228" cy="4449080"/>
            <a:chOff x="2148584" y="1204460"/>
            <a:chExt cx="7639228" cy="444908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584" y="1204460"/>
              <a:ext cx="2976858" cy="361842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4855" y="1204704"/>
              <a:ext cx="2976858" cy="3613378"/>
            </a:xfrm>
            <a:prstGeom prst="rect">
              <a:avLst/>
            </a:prstGeom>
          </p:spPr>
        </p:pic>
        <p:sp>
          <p:nvSpPr>
            <p:cNvPr id="10" name="Object 35">
              <a:extLst>
                <a:ext uri="{FF2B5EF4-FFF2-40B4-BE49-F238E27FC236}">
                  <a16:creationId xmlns:a16="http://schemas.microsoft.com/office/drawing/2014/main" id="{6FB6EE0E-4737-48A7-AD45-68017951E61B}"/>
                </a:ext>
              </a:extLst>
            </p:cNvPr>
            <p:cNvSpPr txBox="1"/>
            <p:nvPr/>
          </p:nvSpPr>
          <p:spPr>
            <a:xfrm>
              <a:off x="6788491" y="5038017"/>
              <a:ext cx="2999321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회원정보와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불일치하는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정보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후,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 버튼을 클릭</a:t>
              </a:r>
              <a:endParaRPr lang="en-US" altLang="ko-KR" sz="2973"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4511A1A6-CEBF-4C2D-B2AF-0D563021C749}"/>
                </a:ext>
              </a:extLst>
            </p:cNvPr>
            <p:cNvSpPr txBox="1"/>
            <p:nvPr/>
          </p:nvSpPr>
          <p:spPr>
            <a:xfrm>
              <a:off x="2292220" y="5052735"/>
              <a:ext cx="2580452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Input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값을 넣지 않고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클릭한 경우</a:t>
              </a:r>
              <a:endParaRPr lang="en-US" altLang="ko-KR" sz="297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39A97F5-A92D-4A08-B406-1F61FA7DC693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2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E92D10F-8A6E-4412-937D-6A2D65F59872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4-5.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로그아웃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구현시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 중요 코드</a:t>
            </a:r>
            <a:endParaRPr lang="en-US" sz="3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14F259-9A5E-4362-AD86-867BE415DC76}"/>
              </a:ext>
            </a:extLst>
          </p:cNvPr>
          <p:cNvGrpSpPr/>
          <p:nvPr/>
        </p:nvGrpSpPr>
        <p:grpSpPr>
          <a:xfrm>
            <a:off x="36576" y="1227689"/>
            <a:ext cx="12118848" cy="4402622"/>
            <a:chOff x="0" y="1457679"/>
            <a:chExt cx="12118848" cy="4402622"/>
          </a:xfrm>
        </p:grpSpPr>
        <p:sp>
          <p:nvSpPr>
            <p:cNvPr id="8" name="Object 35">
              <a:extLst>
                <a:ext uri="{FF2B5EF4-FFF2-40B4-BE49-F238E27FC236}">
                  <a16:creationId xmlns:a16="http://schemas.microsoft.com/office/drawing/2014/main" id="{97F76FE0-1515-4DF6-8345-48B1CAC2EF52}"/>
                </a:ext>
              </a:extLst>
            </p:cNvPr>
            <p:cNvSpPr txBox="1"/>
            <p:nvPr/>
          </p:nvSpPr>
          <p:spPr>
            <a:xfrm>
              <a:off x="7184920" y="4751023"/>
              <a:ext cx="4612364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수업에서 로그인 </a:t>
              </a:r>
              <a:r>
                <a:rPr lang="ko-KR" alt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구현할때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쓰던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getParameter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가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이메일 부분에서 적용이 어려움이 있어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  <a:endParaRPr lang="ko-KR" alt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session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에 담았던 것을 불러와서 사용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22855"/>
              <a:ext cx="6520300" cy="207594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356" y="1457679"/>
              <a:ext cx="5255492" cy="2919718"/>
            </a:xfrm>
            <a:prstGeom prst="rect">
              <a:avLst/>
            </a:prstGeom>
          </p:spPr>
        </p:pic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8694D9A2-350F-453B-A061-D9085B6CFB0C}"/>
                </a:ext>
              </a:extLst>
            </p:cNvPr>
            <p:cNvSpPr txBox="1"/>
            <p:nvPr/>
          </p:nvSpPr>
          <p:spPr>
            <a:xfrm>
              <a:off x="518730" y="4751023"/>
              <a:ext cx="4612364" cy="11092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로그인시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비밀번호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페이지가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구분되어 있어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페이지 이동시 이전 페이지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 값을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 페이지에 가져오는 것이 어려워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sendRedirect에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값을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붙여서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사용</a:t>
              </a:r>
              <a:endParaRPr lang="en-US" altLang="ko-KR" sz="2973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6AFE00-6E9A-4234-8377-990FA210E1B5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3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758"/>
            <a:ext cx="10515600" cy="40730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로그인에서 </a:t>
            </a:r>
            <a:r>
              <a:rPr lang="en-US" altLang="ko-KR" sz="28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getParameter</a:t>
            </a:r>
            <a:r>
              <a:rPr lang="en-US" altLang="ko-KR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session 의 </a:t>
            </a:r>
            <a:r>
              <a:rPr lang="ko-KR" alt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활용의 어려움</a:t>
            </a:r>
            <a:endParaRPr lang="en-US" altLang="ko-KR" sz="2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브라우저에는 정상 출력되나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 콘솔에는 오류가 발생하는 경우가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   있어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미구현 기능에 대한 아쉬움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최종 프로젝트에 활용할 수 있는 기술의 폭이 넓어진 것에 만족</a:t>
            </a:r>
            <a:endParaRPr lang="en-US" altLang="ko-KR" sz="36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65531F-5415-498A-AA71-140DAD2E6690}"/>
              </a:ext>
            </a:extLst>
          </p:cNvPr>
          <p:cNvSpPr txBox="1">
            <a:spLocks/>
          </p:cNvSpPr>
          <p:nvPr/>
        </p:nvSpPr>
        <p:spPr>
          <a:xfrm>
            <a:off x="838200" y="540132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4-6.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느낀점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12D92-A3E9-4B1A-95D1-12FE6E21B226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6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5.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회원 가입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3" y="4626039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김용원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34F88-F32D-4012-8A3B-D47D410837F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A08D3A-BF12-4407-8DC1-DC09CA7D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5" y="1173391"/>
            <a:ext cx="3235637" cy="4104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0F6F7F-3CCB-46B0-9F1D-968C5F3D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77" y="193401"/>
            <a:ext cx="3610500" cy="2588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3FB52-2789-466B-B351-E08CE511B56F}"/>
              </a:ext>
            </a:extLst>
          </p:cNvPr>
          <p:cNvSpPr txBox="1"/>
          <p:nvPr/>
        </p:nvSpPr>
        <p:spPr>
          <a:xfrm>
            <a:off x="4412976" y="3097846"/>
            <a:ext cx="387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MemberAddServlet2.java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값을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Date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타입으로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형변환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  gender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session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저장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73A99-9B31-467E-BF8C-58982E0EA4D9}"/>
              </a:ext>
            </a:extLst>
          </p:cNvPr>
          <p:cNvSpPr txBox="1"/>
          <p:nvPr/>
        </p:nvSpPr>
        <p:spPr>
          <a:xfrm>
            <a:off x="4412976" y="4209034"/>
            <a:ext cx="4003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JoinSecond.jsp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onsubmit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="return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conditionCheck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활용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값의 범위가 정상적인지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성별의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여부를 확인</a:t>
            </a:r>
            <a:endParaRPr lang="ko-KR" altLang="en-US" sz="1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C1B93DD-262B-4424-89FF-EA815CE10082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생일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성별 유효성검사</a:t>
            </a:r>
            <a:endParaRPr lang="en-US" sz="3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9AA2C2-3A74-45A9-81A6-297D47BB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310" y="1939746"/>
            <a:ext cx="3015993" cy="4261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7D19-71CF-4663-917E-7B8E596A204F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B3FB614-8EF9-41C2-8427-3F7E64E5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07" y="1317159"/>
            <a:ext cx="3580948" cy="42236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72E1AFF-E372-4F15-9367-8672CCA2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12" y="133831"/>
            <a:ext cx="3674283" cy="42653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A852BCB-0CC8-419E-9134-79A4068E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40" y="133832"/>
            <a:ext cx="2641600" cy="45019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2B683A-7E4B-490C-BB05-876472132436}"/>
              </a:ext>
            </a:extLst>
          </p:cNvPr>
          <p:cNvSpPr txBox="1"/>
          <p:nvPr/>
        </p:nvSpPr>
        <p:spPr>
          <a:xfrm>
            <a:off x="4082344" y="4069105"/>
            <a:ext cx="69657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</a:t>
            </a:r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Fourth</a:t>
            </a:r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onsubmit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="return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conditionCheck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활용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표시 버튼 기능 구현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(text, password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타입 변경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값의 길이가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8~20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사이인지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영문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특수문자가 각각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 포함 되는지 여부를 확인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정규식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8E7B4B6-EF45-4BBA-947B-94C47AE7A64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비밀번호 유효성검사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C0290-A79D-42C6-BA2F-7754655D64EA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0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0.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목차</a:t>
            </a:r>
            <a:endParaRPr lang="en-US" sz="36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7CE2D63-8D86-40F8-97A7-646D30C60947}"/>
              </a:ext>
            </a:extLst>
          </p:cNvPr>
          <p:cNvSpPr txBox="1">
            <a:spLocks/>
          </p:cNvSpPr>
          <p:nvPr/>
        </p:nvSpPr>
        <p:spPr>
          <a:xfrm>
            <a:off x="7216203" y="1392500"/>
            <a:ext cx="3998976" cy="407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1. </a:t>
            </a:r>
            <a:r>
              <a:rPr lang="ko-KR" altLang="en-US" noProof="1"/>
              <a:t>팀원 소개</a:t>
            </a:r>
            <a:endParaRPr lang="en-US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2. </a:t>
            </a:r>
            <a:r>
              <a:rPr lang="ko-KR" altLang="en-US" noProof="1"/>
              <a:t>기술 설명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noProof="1"/>
              <a:t>3. </a:t>
            </a:r>
            <a:r>
              <a:rPr lang="ko-KR" altLang="en-US" noProof="1"/>
              <a:t>시연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4. </a:t>
            </a:r>
            <a:r>
              <a:rPr lang="ko-KR" altLang="en-US" noProof="1"/>
              <a:t>로그인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5. </a:t>
            </a:r>
            <a:r>
              <a:rPr lang="ko-KR" altLang="en-US" noProof="1"/>
              <a:t>회원가입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6. </a:t>
            </a:r>
            <a:r>
              <a:rPr lang="ko-KR" altLang="en-US" noProof="1"/>
              <a:t>게시판 및 </a:t>
            </a:r>
            <a:r>
              <a:rPr lang="en-US" altLang="ko-KR" sz="3200" noProof="1"/>
              <a:t>DB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noProof="1"/>
              <a:t>7. Q&amp;A</a:t>
            </a:r>
            <a:endParaRPr lang="en-US" noProof="1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96AB8A8-467D-4DC1-8A1A-EC5D87F2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12" y="1842516"/>
            <a:ext cx="3110537" cy="317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A258C-5694-4B30-BC06-00B9A4BFAB62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6FAB20-4EE8-4C06-8B19-79D9866956F4}"/>
              </a:ext>
            </a:extLst>
          </p:cNvPr>
          <p:cNvSpPr txBox="1"/>
          <p:nvPr/>
        </p:nvSpPr>
        <p:spPr>
          <a:xfrm>
            <a:off x="5919784" y="3606880"/>
            <a:ext cx="4825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JoinSixth.jsp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onsubmit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="return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conditionCheck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활용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코드 인증 기능 임시 구현을 위해 임의의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자리 수를 생성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및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길이가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인지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BE8D7-8B04-4A1B-AE12-5E3B1179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4" y="1274977"/>
            <a:ext cx="2482076" cy="3945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63324C-D46C-4DD3-B714-FA21F195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84" y="2017909"/>
            <a:ext cx="2573570" cy="3279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B1DE3-94D0-427D-91A9-03FF7CB9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64" y="116649"/>
            <a:ext cx="4032896" cy="2448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64DD99-B54B-4C29-A676-904EAE72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171" y="116649"/>
            <a:ext cx="2651405" cy="336639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6A53C78-64E6-42F1-8330-38B57C6C3B5F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인증코드 기능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36CFC-1896-41E5-BC29-9A62389CED1D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19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7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E49CE4-0316-482E-97F4-0CAF6876A832}"/>
              </a:ext>
            </a:extLst>
          </p:cNvPr>
          <p:cNvSpPr txBox="1"/>
          <p:nvPr/>
        </p:nvSpPr>
        <p:spPr>
          <a:xfrm>
            <a:off x="4114800" y="2658531"/>
            <a:ext cx="3714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MemberAddServlet9.java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session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저장된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값들을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memberDto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set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0A76-C180-49D4-BF90-3E71517266D7}"/>
              </a:ext>
            </a:extLst>
          </p:cNvPr>
          <p:cNvSpPr txBox="1"/>
          <p:nvPr/>
        </p:nvSpPr>
        <p:spPr>
          <a:xfrm>
            <a:off x="4114800" y="3805670"/>
            <a:ext cx="2981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JoinNineth.jsp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이름과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email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아이디를 화면에 보여 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‘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버튼으로 데이터 추가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A3502-D0EF-438F-B075-D1CDD75B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5" y="1400488"/>
            <a:ext cx="3323373" cy="4057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0FDCCD-76D0-4476-88E6-1A92B5254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5"/>
          <a:stretch/>
        </p:blipFill>
        <p:spPr>
          <a:xfrm>
            <a:off x="7223904" y="5195669"/>
            <a:ext cx="4729621" cy="692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51E7EC-B790-461A-99B7-581D364F4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216614"/>
            <a:ext cx="3876324" cy="4604719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8754BFE-C4CB-4AB2-B94C-1F886C72FB0F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5-4. </a:t>
            </a:r>
            <a:r>
              <a:rPr lang="en-US" altLang="ko-KR" sz="48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session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값을 </a:t>
            </a:r>
            <a:r>
              <a:rPr lang="en-US" altLang="ko-KR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memberDto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07D-674B-414D-8FF5-A30E6CD0B86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3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758"/>
            <a:ext cx="10515600" cy="40730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Java, JS, CSS, JSP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등 다양한 기술을 다룰 수 있는 기회였기에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최종 프로젝트에 대한 좋은 대비가 되었음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조건문에 대해 많은 연습이 되었고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정규식을 비롯한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   유효성 검사를 연습할 수 있는 좋은 기회였음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일부 미구현 기능에 대한 아쉬움 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(ex)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임의 이메일 추천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noProof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65531F-5415-498A-AA71-140DAD2E6690}"/>
              </a:ext>
            </a:extLst>
          </p:cNvPr>
          <p:cNvSpPr txBox="1">
            <a:spLocks/>
          </p:cNvSpPr>
          <p:nvPr/>
        </p:nvSpPr>
        <p:spPr>
          <a:xfrm>
            <a:off x="838200" y="540132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5-5.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느낀점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9387-DECD-4129-8CAE-82055AF62170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8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6.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게시판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72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DB</a:t>
            </a:r>
            <a:endParaRPr lang="en-US" sz="5400" b="1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4218ED-85FC-4C65-8F1E-B6B73CE7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3" y="4626039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 err="1"/>
              <a:t>조남용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6C09-EA5A-4162-BBA7-64354E80DC5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0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6B6972-F3A7-4208-AEE9-E7325123DE47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게시판 목록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C1ACF-F618-4194-8788-B1B99FA88FCC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7C1AA71B-E39E-46B6-8100-35ECD50F39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3322" y="3350783"/>
            <a:ext cx="2291879" cy="6461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0C502D8-F306-4912-A527-41A4AEC052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486" y="3350783"/>
            <a:ext cx="1974705" cy="646127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96DA1BA0-5282-429B-AE2B-2995FDED024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5848" y="3732296"/>
            <a:ext cx="4047913" cy="327927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EC8CB195-3F48-4832-BAD8-1837A9D55336}"/>
              </a:ext>
            </a:extLst>
          </p:cNvPr>
          <p:cNvGrpSpPr/>
          <p:nvPr/>
        </p:nvGrpSpPr>
        <p:grpSpPr>
          <a:xfrm>
            <a:off x="977916" y="4052384"/>
            <a:ext cx="5919419" cy="1846004"/>
            <a:chOff x="1481161" y="6778663"/>
            <a:chExt cx="8879128" cy="2769006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DE85D936-848B-4137-A3B3-2B257BEB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1161" y="6778663"/>
              <a:ext cx="8879128" cy="2769006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40391B05-C5AE-4EEB-8E34-C33823FBD093}"/>
              </a:ext>
            </a:extLst>
          </p:cNvPr>
          <p:cNvGrpSpPr/>
          <p:nvPr/>
        </p:nvGrpSpPr>
        <p:grpSpPr>
          <a:xfrm>
            <a:off x="7121849" y="3770503"/>
            <a:ext cx="4114286" cy="2143577"/>
            <a:chOff x="10697061" y="6355842"/>
            <a:chExt cx="6171429" cy="3215366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ED6FC765-6230-4FBA-8432-F0BF71FF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7061" y="6355842"/>
              <a:ext cx="6171429" cy="3215366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F837264B-8969-4D53-8C00-6D1D882E3330}"/>
              </a:ext>
            </a:extLst>
          </p:cNvPr>
          <p:cNvGrpSpPr/>
          <p:nvPr/>
        </p:nvGrpSpPr>
        <p:grpSpPr>
          <a:xfrm>
            <a:off x="1010325" y="928979"/>
            <a:ext cx="5842103" cy="2431677"/>
            <a:chOff x="1529775" y="2093555"/>
            <a:chExt cx="8763154" cy="3647515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A89C35C6-6F68-468C-8EFB-B8D142C1C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9775" y="2093555"/>
              <a:ext cx="8763154" cy="3647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142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B57A3C3-1164-48F5-BE1A-1169F2824EC2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게시판 목록</a:t>
            </a:r>
            <a:endParaRPr lang="en-US" sz="3600" dirty="0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7DE4670-CC5E-41BF-A221-1DE0070769C8}"/>
              </a:ext>
            </a:extLst>
          </p:cNvPr>
          <p:cNvGrpSpPr/>
          <p:nvPr/>
        </p:nvGrpSpPr>
        <p:grpSpPr>
          <a:xfrm>
            <a:off x="8453578" y="1708407"/>
            <a:ext cx="2762509" cy="2264505"/>
            <a:chOff x="12680367" y="2848360"/>
            <a:chExt cx="4143763" cy="3396758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EA32F674-BBB3-4745-869F-6580A552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0367" y="2848360"/>
              <a:ext cx="4143763" cy="3396758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A8A93C-C597-44FF-944A-34E2FCE1322C}"/>
              </a:ext>
            </a:extLst>
          </p:cNvPr>
          <p:cNvGrpSpPr/>
          <p:nvPr/>
        </p:nvGrpSpPr>
        <p:grpSpPr>
          <a:xfrm>
            <a:off x="397784" y="3994224"/>
            <a:ext cx="4576983" cy="1886877"/>
            <a:chOff x="596676" y="6277086"/>
            <a:chExt cx="6865474" cy="2830315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B410C56A-58D8-4BBE-81BF-7CF5228A3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676" y="6277086"/>
              <a:ext cx="6865474" cy="2830315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22C73983-EE1D-4D58-A608-6D887C6C95C6}"/>
              </a:ext>
            </a:extLst>
          </p:cNvPr>
          <p:cNvGrpSpPr/>
          <p:nvPr/>
        </p:nvGrpSpPr>
        <p:grpSpPr>
          <a:xfrm>
            <a:off x="397784" y="1362961"/>
            <a:ext cx="4576983" cy="1905092"/>
            <a:chOff x="596676" y="2330192"/>
            <a:chExt cx="6865474" cy="2857638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FCC4556-8163-41C6-8704-2C26912B4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676" y="2330192"/>
              <a:ext cx="6865474" cy="2857638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EAD64F7C-01CB-46EF-A25D-A07AD58BA4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876" y="1204471"/>
            <a:ext cx="2291879" cy="646127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15D9A60E-6AAC-4054-B1AD-88DF2C81915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6397" y="1204471"/>
            <a:ext cx="1974705" cy="646127"/>
          </a:xfrm>
          <a:prstGeom prst="rect">
            <a:avLst/>
          </a:prstGeom>
        </p:spPr>
      </p:pic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7B3EEF48-BBF5-431E-A739-8732CFC79D3A}"/>
              </a:ext>
            </a:extLst>
          </p:cNvPr>
          <p:cNvGrpSpPr/>
          <p:nvPr/>
        </p:nvGrpSpPr>
        <p:grpSpPr>
          <a:xfrm>
            <a:off x="5190716" y="4647595"/>
            <a:ext cx="6346233" cy="1251188"/>
            <a:chOff x="7786073" y="7257143"/>
            <a:chExt cx="9519349" cy="1876782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13B62C3-6639-4C96-8940-967222F4E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073" y="7257143"/>
              <a:ext cx="9519349" cy="1876782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DEA8B112-EF72-4FDB-A0B4-DF2F68D8DF93}"/>
              </a:ext>
            </a:extLst>
          </p:cNvPr>
          <p:cNvGrpSpPr/>
          <p:nvPr/>
        </p:nvGrpSpPr>
        <p:grpSpPr>
          <a:xfrm>
            <a:off x="5190716" y="1708407"/>
            <a:ext cx="3115147" cy="2126448"/>
            <a:chOff x="7786073" y="2848360"/>
            <a:chExt cx="4672721" cy="318967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7331F30C-0C57-48A5-A8AB-6BBA3DD7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6073" y="2848360"/>
              <a:ext cx="4672721" cy="3189672"/>
            </a:xfrm>
            <a:prstGeom prst="rect">
              <a:avLst/>
            </a:prstGeom>
          </p:spPr>
        </p:pic>
      </p:grpSp>
      <p:pic>
        <p:nvPicPr>
          <p:cNvPr id="18" name="Object 19">
            <a:extLst>
              <a:ext uri="{FF2B5EF4-FFF2-40B4-BE49-F238E27FC236}">
                <a16:creationId xmlns:a16="http://schemas.microsoft.com/office/drawing/2014/main" id="{8A0DF0F4-FFC8-4CFF-BC88-8C299FD7672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0876" y="4036181"/>
            <a:ext cx="1974705" cy="646127"/>
          </a:xfrm>
          <a:prstGeom prst="rect">
            <a:avLst/>
          </a:prstGeom>
        </p:spPr>
      </p:pic>
      <p:pic>
        <p:nvPicPr>
          <p:cNvPr id="19" name="Object 20">
            <a:extLst>
              <a:ext uri="{FF2B5EF4-FFF2-40B4-BE49-F238E27FC236}">
                <a16:creationId xmlns:a16="http://schemas.microsoft.com/office/drawing/2014/main" id="{CDE97475-EB53-4AFC-9F3F-8B00897ED6B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6241" y="4417694"/>
            <a:ext cx="4728898" cy="327927"/>
          </a:xfrm>
          <a:prstGeom prst="rect">
            <a:avLst/>
          </a:prstGeom>
        </p:spPr>
      </p:pic>
      <p:pic>
        <p:nvPicPr>
          <p:cNvPr id="20" name="Object 21">
            <a:extLst>
              <a:ext uri="{FF2B5EF4-FFF2-40B4-BE49-F238E27FC236}">
                <a16:creationId xmlns:a16="http://schemas.microsoft.com/office/drawing/2014/main" id="{B42BEF46-D670-463D-B3CB-D5DBF03DB9D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9130" y="1662849"/>
            <a:ext cx="1682225" cy="342371"/>
          </a:xfrm>
          <a:prstGeom prst="rect">
            <a:avLst/>
          </a:prstGeom>
        </p:spPr>
      </p:pic>
      <p:pic>
        <p:nvPicPr>
          <p:cNvPr id="21" name="Object 22">
            <a:extLst>
              <a:ext uri="{FF2B5EF4-FFF2-40B4-BE49-F238E27FC236}">
                <a16:creationId xmlns:a16="http://schemas.microsoft.com/office/drawing/2014/main" id="{6D620CDF-305C-46FD-96CD-A882A3F2881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4795" y="1941101"/>
            <a:ext cx="2119837" cy="621571"/>
          </a:xfrm>
          <a:prstGeom prst="rect">
            <a:avLst/>
          </a:prstGeom>
        </p:spPr>
      </p:pic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233DC09B-4656-47F5-ABDF-EC721CFD9A67}"/>
              </a:ext>
            </a:extLst>
          </p:cNvPr>
          <p:cNvGrpSpPr/>
          <p:nvPr/>
        </p:nvGrpSpPr>
        <p:grpSpPr>
          <a:xfrm>
            <a:off x="2380766" y="3617762"/>
            <a:ext cx="611021" cy="434186"/>
            <a:chOff x="3571148" y="5712393"/>
            <a:chExt cx="916531" cy="651279"/>
          </a:xfrm>
        </p:grpSpPr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25E62BA2-9425-453B-A8FB-1C584E62F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571148" y="5712393"/>
              <a:ext cx="916531" cy="651279"/>
            </a:xfrm>
            <a:prstGeom prst="rect">
              <a:avLst/>
            </a:prstGeom>
          </p:spPr>
        </p:pic>
      </p:grpSp>
      <p:pic>
        <p:nvPicPr>
          <p:cNvPr id="24" name="Object 26">
            <a:extLst>
              <a:ext uri="{FF2B5EF4-FFF2-40B4-BE49-F238E27FC236}">
                <a16:creationId xmlns:a16="http://schemas.microsoft.com/office/drawing/2014/main" id="{BCD293C9-2D0C-4500-A473-C655AAFFA16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3398" y="2848383"/>
            <a:ext cx="1682225" cy="342371"/>
          </a:xfrm>
          <a:prstGeom prst="rect">
            <a:avLst/>
          </a:prstGeom>
        </p:spPr>
      </p:pic>
      <p:pic>
        <p:nvPicPr>
          <p:cNvPr id="25" name="Object 27">
            <a:extLst>
              <a:ext uri="{FF2B5EF4-FFF2-40B4-BE49-F238E27FC236}">
                <a16:creationId xmlns:a16="http://schemas.microsoft.com/office/drawing/2014/main" id="{2C5B5C49-2304-45FE-9B1A-498FDA5E399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0192" y="3127647"/>
            <a:ext cx="2246073" cy="478720"/>
          </a:xfrm>
          <a:prstGeom prst="rect">
            <a:avLst/>
          </a:prstGeom>
        </p:spPr>
      </p:pic>
      <p:pic>
        <p:nvPicPr>
          <p:cNvPr id="26" name="Object 28">
            <a:extLst>
              <a:ext uri="{FF2B5EF4-FFF2-40B4-BE49-F238E27FC236}">
                <a16:creationId xmlns:a16="http://schemas.microsoft.com/office/drawing/2014/main" id="{6E5A9873-78D0-41E2-AA38-97E138E2770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98414" y="2921825"/>
            <a:ext cx="1431113" cy="6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5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등록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8AA86E35-85B3-427C-AA16-6C0324B5E9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015" y="3429000"/>
            <a:ext cx="2335061" cy="650604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2F1707A-9EC1-4C22-BB4A-B576B08FC548}"/>
              </a:ext>
            </a:extLst>
          </p:cNvPr>
          <p:cNvGrpSpPr/>
          <p:nvPr/>
        </p:nvGrpSpPr>
        <p:grpSpPr>
          <a:xfrm>
            <a:off x="973855" y="3925971"/>
            <a:ext cx="2960548" cy="1572153"/>
            <a:chOff x="1460782" y="6546604"/>
            <a:chExt cx="4440822" cy="2358229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B9CC2AF6-9AD9-4ECC-8A66-BB629462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782" y="6546604"/>
              <a:ext cx="4440822" cy="2358229"/>
            </a:xfrm>
            <a:prstGeom prst="rect">
              <a:avLst/>
            </a:prstGeom>
          </p:spPr>
        </p:pic>
      </p:grpSp>
      <p:pic>
        <p:nvPicPr>
          <p:cNvPr id="8" name="Object 6">
            <a:extLst>
              <a:ext uri="{FF2B5EF4-FFF2-40B4-BE49-F238E27FC236}">
                <a16:creationId xmlns:a16="http://schemas.microsoft.com/office/drawing/2014/main" id="{51293B63-5C84-4C7C-B333-1C5285D52A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9959" y="3927802"/>
            <a:ext cx="1461165" cy="477882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45013C77-2085-44B6-998D-EEE852197E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6886" y="5021247"/>
            <a:ext cx="2772345" cy="332847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477F7BF8-B8EB-4C9C-AA10-DD10BE5B10E5}"/>
              </a:ext>
            </a:extLst>
          </p:cNvPr>
          <p:cNvGrpSpPr/>
          <p:nvPr/>
        </p:nvGrpSpPr>
        <p:grpSpPr>
          <a:xfrm>
            <a:off x="973855" y="5794022"/>
            <a:ext cx="3724625" cy="157775"/>
            <a:chOff x="1460782" y="9348680"/>
            <a:chExt cx="5586938" cy="236663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1D1E3912-CF6C-4272-ACCC-DA29056C7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782" y="9348680"/>
              <a:ext cx="5586938" cy="236663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EF667DC6-F0D5-4AF5-A5F1-ED1D4D08918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206" y="5563992"/>
            <a:ext cx="3528485" cy="327927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3A507036-BED5-4A21-BB20-8A4988C80EC3}"/>
              </a:ext>
            </a:extLst>
          </p:cNvPr>
          <p:cNvGrpSpPr/>
          <p:nvPr/>
        </p:nvGrpSpPr>
        <p:grpSpPr>
          <a:xfrm>
            <a:off x="6072673" y="3907659"/>
            <a:ext cx="4302051" cy="2001469"/>
            <a:chOff x="9109010" y="6519136"/>
            <a:chExt cx="6453076" cy="3002203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F78893CC-9AF4-43B4-B34D-7810273D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9010" y="6519136"/>
              <a:ext cx="6453076" cy="3002203"/>
            </a:xfrm>
            <a:prstGeom prst="rect">
              <a:avLst/>
            </a:prstGeom>
          </p:spPr>
        </p:pic>
      </p:grpSp>
      <p:pic>
        <p:nvPicPr>
          <p:cNvPr id="15" name="Object 15">
            <a:extLst>
              <a:ext uri="{FF2B5EF4-FFF2-40B4-BE49-F238E27FC236}">
                <a16:creationId xmlns:a16="http://schemas.microsoft.com/office/drawing/2014/main" id="{3A1D6471-93C0-4D65-9F6D-20DE372FD29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2833" y="3482638"/>
            <a:ext cx="3589289" cy="554756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00E01C9D-7B9B-4F58-9A90-B3E72A9BB72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8544" y="3901561"/>
            <a:ext cx="2503901" cy="477882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C1D1BBCF-BBF6-4569-9FE8-98474707595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66216" y="5199493"/>
            <a:ext cx="2442498" cy="478720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FC78FEBF-FF4C-4EB7-B4BD-7CDCE7C7676F}"/>
              </a:ext>
            </a:extLst>
          </p:cNvPr>
          <p:cNvGrpSpPr/>
          <p:nvPr/>
        </p:nvGrpSpPr>
        <p:grpSpPr>
          <a:xfrm>
            <a:off x="1001299" y="967724"/>
            <a:ext cx="3033359" cy="2465206"/>
            <a:chOff x="1501949" y="2109233"/>
            <a:chExt cx="4550038" cy="3697809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BF22D7E9-5447-465C-A166-93CEF77B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1949" y="2109233"/>
              <a:ext cx="4550038" cy="3697809"/>
            </a:xfrm>
            <a:prstGeom prst="rect">
              <a:avLst/>
            </a:prstGeom>
          </p:spPr>
        </p:pic>
      </p:grpSp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9DC82571-405E-49DF-B7ED-21F769D946A6}"/>
              </a:ext>
            </a:extLst>
          </p:cNvPr>
          <p:cNvGrpSpPr/>
          <p:nvPr/>
        </p:nvGrpSpPr>
        <p:grpSpPr>
          <a:xfrm>
            <a:off x="5108943" y="760326"/>
            <a:ext cx="6625463" cy="2690089"/>
            <a:chOff x="7663414" y="1798137"/>
            <a:chExt cx="9938195" cy="4035134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61163149-E275-4A2F-8DE1-C934F1D0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3414" y="1798137"/>
              <a:ext cx="9938195" cy="4035134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DE6AB7F5-832A-4CD0-A6FC-9A1E18E279CD}"/>
              </a:ext>
            </a:extLst>
          </p:cNvPr>
          <p:cNvGrpSpPr/>
          <p:nvPr/>
        </p:nvGrpSpPr>
        <p:grpSpPr>
          <a:xfrm>
            <a:off x="4444477" y="2071051"/>
            <a:ext cx="262681" cy="258551"/>
            <a:chOff x="6666715" y="3764224"/>
            <a:chExt cx="394021" cy="387826"/>
          </a:xfrm>
        </p:grpSpPr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1DD2D592-F5FE-4F53-B8AA-FB0C6672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666715" y="3764224"/>
              <a:ext cx="394021" cy="387826"/>
            </a:xfrm>
            <a:prstGeom prst="rect">
              <a:avLst/>
            </a:prstGeom>
          </p:spPr>
        </p:pic>
      </p:grpSp>
      <p:pic>
        <p:nvPicPr>
          <p:cNvPr id="24" name="Object 27">
            <a:extLst>
              <a:ext uri="{FF2B5EF4-FFF2-40B4-BE49-F238E27FC236}">
                <a16:creationId xmlns:a16="http://schemas.microsoft.com/office/drawing/2014/main" id="{37E64D82-01EF-42DE-86C8-9C212002CD1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52943" y="5745271"/>
            <a:ext cx="729247" cy="3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상세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6C7BD2F5-464B-4D4B-BA40-394949FCF8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710" y="2685780"/>
            <a:ext cx="2495867" cy="6461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4993276-962E-4C7A-9D45-AADE55CFCA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54" y="1261690"/>
            <a:ext cx="1974705" cy="646127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D229C338-BB6F-48EE-B9B0-6842AAB5D8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797" y="1692471"/>
            <a:ext cx="2762434" cy="478720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D404CA0-83B1-409A-B012-B3BF208E06C9}"/>
              </a:ext>
            </a:extLst>
          </p:cNvPr>
          <p:cNvGrpSpPr/>
          <p:nvPr/>
        </p:nvGrpSpPr>
        <p:grpSpPr>
          <a:xfrm>
            <a:off x="771891" y="2056905"/>
            <a:ext cx="3317569" cy="510827"/>
            <a:chOff x="1027800" y="3456832"/>
            <a:chExt cx="4976353" cy="766240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69C77E1-3439-4B34-8F5D-44E9F30A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800" y="3456832"/>
              <a:ext cx="4976353" cy="766240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380312D2-62E3-45B6-ACB3-7D9D92462801}"/>
              </a:ext>
            </a:extLst>
          </p:cNvPr>
          <p:cNvGrpSpPr/>
          <p:nvPr/>
        </p:nvGrpSpPr>
        <p:grpSpPr>
          <a:xfrm>
            <a:off x="771894" y="3480992"/>
            <a:ext cx="3926919" cy="164871"/>
            <a:chOff x="1027804" y="5592963"/>
            <a:chExt cx="5890379" cy="247306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E43CB4BE-7B4C-41DE-AF54-2C171259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804" y="5592963"/>
              <a:ext cx="5890379" cy="247306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643627DC-0263-4928-8B9E-934BA890CB3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455" y="3116558"/>
            <a:ext cx="1951317" cy="478720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963216FB-8FB6-43F3-8AE0-4DE335BF1F53}"/>
              </a:ext>
            </a:extLst>
          </p:cNvPr>
          <p:cNvGrpSpPr/>
          <p:nvPr/>
        </p:nvGrpSpPr>
        <p:grpSpPr>
          <a:xfrm>
            <a:off x="2429291" y="2569117"/>
            <a:ext cx="176133" cy="173363"/>
            <a:chOff x="3513899" y="4225150"/>
            <a:chExt cx="264199" cy="260045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80DC667-5AB7-4FB5-A3A0-ECF685A33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513899" y="4225150"/>
              <a:ext cx="264199" cy="260045"/>
            </a:xfrm>
            <a:prstGeom prst="rect">
              <a:avLst/>
            </a:prstGeom>
          </p:spPr>
        </p:pic>
      </p:grp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74BCD718-9BCF-4C0E-913F-9DDBBB1360F7}"/>
              </a:ext>
            </a:extLst>
          </p:cNvPr>
          <p:cNvGrpSpPr/>
          <p:nvPr/>
        </p:nvGrpSpPr>
        <p:grpSpPr>
          <a:xfrm>
            <a:off x="782550" y="4067283"/>
            <a:ext cx="3926919" cy="226056"/>
            <a:chOff x="1043788" y="6472399"/>
            <a:chExt cx="5890379" cy="339084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46C758F8-3E35-4FDB-8DBC-EF94ECC4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788" y="6472399"/>
              <a:ext cx="5890379" cy="339084"/>
            </a:xfrm>
            <a:prstGeom prst="rect">
              <a:avLst/>
            </a:prstGeom>
          </p:spPr>
        </p:pic>
      </p:grpSp>
      <p:pic>
        <p:nvPicPr>
          <p:cNvPr id="17" name="Object 18">
            <a:extLst>
              <a:ext uri="{FF2B5EF4-FFF2-40B4-BE49-F238E27FC236}">
                <a16:creationId xmlns:a16="http://schemas.microsoft.com/office/drawing/2014/main" id="{E6453ADC-4548-45D2-B6E3-4F6DED03B9F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455" y="3853638"/>
            <a:ext cx="4041913" cy="327927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5760B8D5-5984-472F-B21A-6922CA296053}"/>
              </a:ext>
            </a:extLst>
          </p:cNvPr>
          <p:cNvGrpSpPr/>
          <p:nvPr/>
        </p:nvGrpSpPr>
        <p:grpSpPr>
          <a:xfrm>
            <a:off x="779059" y="4762056"/>
            <a:ext cx="3310401" cy="1421881"/>
            <a:chOff x="1038551" y="7514558"/>
            <a:chExt cx="4965602" cy="2132821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2B3B9F65-771C-48BF-8A99-6A970BF20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551" y="7514558"/>
              <a:ext cx="4965602" cy="2132821"/>
            </a:xfrm>
            <a:prstGeom prst="rect">
              <a:avLst/>
            </a:prstGeom>
          </p:spPr>
        </p:pic>
      </p:grpSp>
      <p:pic>
        <p:nvPicPr>
          <p:cNvPr id="20" name="Object 22">
            <a:extLst>
              <a:ext uri="{FF2B5EF4-FFF2-40B4-BE49-F238E27FC236}">
                <a16:creationId xmlns:a16="http://schemas.microsoft.com/office/drawing/2014/main" id="{477335F4-29DA-4FB4-8E25-EB039A9C814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12" y="4401260"/>
            <a:ext cx="3587163" cy="557055"/>
          </a:xfrm>
          <a:prstGeom prst="rect">
            <a:avLst/>
          </a:prstGeom>
        </p:spPr>
      </p:pic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A5FE5D22-4042-42E4-84EC-BF28986D8CD2}"/>
              </a:ext>
            </a:extLst>
          </p:cNvPr>
          <p:cNvGrpSpPr/>
          <p:nvPr/>
        </p:nvGrpSpPr>
        <p:grpSpPr>
          <a:xfrm>
            <a:off x="2452475" y="3647248"/>
            <a:ext cx="176133" cy="173363"/>
            <a:chOff x="3548675" y="5842346"/>
            <a:chExt cx="264199" cy="260045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B2481FEF-0A1B-4042-B6D6-BD10CC6F4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548675" y="5842346"/>
              <a:ext cx="264199" cy="260045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F9E8959F-436F-4E44-8099-01D6E7E0EBBA}"/>
              </a:ext>
            </a:extLst>
          </p:cNvPr>
          <p:cNvGrpSpPr/>
          <p:nvPr/>
        </p:nvGrpSpPr>
        <p:grpSpPr>
          <a:xfrm>
            <a:off x="2456557" y="4294724"/>
            <a:ext cx="176133" cy="173363"/>
            <a:chOff x="3554798" y="6813560"/>
            <a:chExt cx="264199" cy="260045"/>
          </a:xfrm>
        </p:grpSpPr>
        <p:pic>
          <p:nvPicPr>
            <p:cNvPr id="24" name="Object 27">
              <a:extLst>
                <a:ext uri="{FF2B5EF4-FFF2-40B4-BE49-F238E27FC236}">
                  <a16:creationId xmlns:a16="http://schemas.microsoft.com/office/drawing/2014/main" id="{8FA10174-F1A6-490A-B0CA-143DF895A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554798" y="6813560"/>
              <a:ext cx="264199" cy="260045"/>
            </a:xfrm>
            <a:prstGeom prst="rect">
              <a:avLst/>
            </a:prstGeom>
          </p:spPr>
        </p:pic>
      </p:grpSp>
      <p:pic>
        <p:nvPicPr>
          <p:cNvPr id="25" name="Object 29">
            <a:extLst>
              <a:ext uri="{FF2B5EF4-FFF2-40B4-BE49-F238E27FC236}">
                <a16:creationId xmlns:a16="http://schemas.microsoft.com/office/drawing/2014/main" id="{FFE813BB-4331-499E-A0B7-DB53D79E859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5943" y="5562777"/>
            <a:ext cx="2265298" cy="478720"/>
          </a:xfrm>
          <a:prstGeom prst="rect">
            <a:avLst/>
          </a:prstGeom>
        </p:spPr>
      </p:pic>
      <p:pic>
        <p:nvPicPr>
          <p:cNvPr id="26" name="Object 30">
            <a:extLst>
              <a:ext uri="{FF2B5EF4-FFF2-40B4-BE49-F238E27FC236}">
                <a16:creationId xmlns:a16="http://schemas.microsoft.com/office/drawing/2014/main" id="{3B23B5CB-F4F4-4E79-B8BE-88C9E96DB35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7567" y="5970291"/>
            <a:ext cx="729247" cy="327927"/>
          </a:xfrm>
          <a:prstGeom prst="rect">
            <a:avLst/>
          </a:prstGeom>
        </p:spPr>
      </p:pic>
      <p:pic>
        <p:nvPicPr>
          <p:cNvPr id="27" name="Object 31">
            <a:extLst>
              <a:ext uri="{FF2B5EF4-FFF2-40B4-BE49-F238E27FC236}">
                <a16:creationId xmlns:a16="http://schemas.microsoft.com/office/drawing/2014/main" id="{E8C7C90E-783E-480E-8D3D-DE27A1CCB9D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5688" y="4787897"/>
            <a:ext cx="1639196" cy="478720"/>
          </a:xfrm>
          <a:prstGeom prst="rect">
            <a:avLst/>
          </a:prstGeom>
        </p:spPr>
      </p:pic>
      <p:grpSp>
        <p:nvGrpSpPr>
          <p:cNvPr id="28" name="그룹 1008">
            <a:extLst>
              <a:ext uri="{FF2B5EF4-FFF2-40B4-BE49-F238E27FC236}">
                <a16:creationId xmlns:a16="http://schemas.microsoft.com/office/drawing/2014/main" id="{5ADF9666-045E-4FD7-8B81-47796906FB34}"/>
              </a:ext>
            </a:extLst>
          </p:cNvPr>
          <p:cNvGrpSpPr/>
          <p:nvPr/>
        </p:nvGrpSpPr>
        <p:grpSpPr>
          <a:xfrm>
            <a:off x="5392309" y="5266280"/>
            <a:ext cx="176133" cy="173363"/>
            <a:chOff x="7958427" y="8270894"/>
            <a:chExt cx="264199" cy="260045"/>
          </a:xfrm>
        </p:grpSpPr>
        <p:pic>
          <p:nvPicPr>
            <p:cNvPr id="29" name="Object 33">
              <a:extLst>
                <a:ext uri="{FF2B5EF4-FFF2-40B4-BE49-F238E27FC236}">
                  <a16:creationId xmlns:a16="http://schemas.microsoft.com/office/drawing/2014/main" id="{F510EB7A-2EE2-4B61-AA62-198B25DE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958427" y="8270894"/>
              <a:ext cx="264199" cy="260045"/>
            </a:xfrm>
            <a:prstGeom prst="rect">
              <a:avLst/>
            </a:prstGeom>
          </p:spPr>
        </p:pic>
      </p:grpSp>
      <p:grpSp>
        <p:nvGrpSpPr>
          <p:cNvPr id="30" name="그룹 1009">
            <a:extLst>
              <a:ext uri="{FF2B5EF4-FFF2-40B4-BE49-F238E27FC236}">
                <a16:creationId xmlns:a16="http://schemas.microsoft.com/office/drawing/2014/main" id="{0AEDEF2A-371A-4059-AEAD-602C10E04BFF}"/>
              </a:ext>
            </a:extLst>
          </p:cNvPr>
          <p:cNvGrpSpPr/>
          <p:nvPr/>
        </p:nvGrpSpPr>
        <p:grpSpPr>
          <a:xfrm>
            <a:off x="5704459" y="3105501"/>
            <a:ext cx="2883739" cy="1113779"/>
            <a:chOff x="8426652" y="5029725"/>
            <a:chExt cx="4325608" cy="1670669"/>
          </a:xfrm>
        </p:grpSpPr>
        <p:pic>
          <p:nvPicPr>
            <p:cNvPr id="31" name="Object 36">
              <a:extLst>
                <a:ext uri="{FF2B5EF4-FFF2-40B4-BE49-F238E27FC236}">
                  <a16:creationId xmlns:a16="http://schemas.microsoft.com/office/drawing/2014/main" id="{60EDA9DE-2A19-4377-A26E-FDA23A79A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6652" y="5029725"/>
              <a:ext cx="4325608" cy="1670669"/>
            </a:xfrm>
            <a:prstGeom prst="rect">
              <a:avLst/>
            </a:prstGeom>
          </p:spPr>
        </p:pic>
      </p:grpSp>
      <p:grpSp>
        <p:nvGrpSpPr>
          <p:cNvPr id="32" name="그룹 1010">
            <a:extLst>
              <a:ext uri="{FF2B5EF4-FFF2-40B4-BE49-F238E27FC236}">
                <a16:creationId xmlns:a16="http://schemas.microsoft.com/office/drawing/2014/main" id="{81359C40-46C0-4964-B7E0-6791DEA66BDB}"/>
              </a:ext>
            </a:extLst>
          </p:cNvPr>
          <p:cNvGrpSpPr/>
          <p:nvPr/>
        </p:nvGrpSpPr>
        <p:grpSpPr>
          <a:xfrm>
            <a:off x="5704459" y="4357894"/>
            <a:ext cx="2638897" cy="1805561"/>
            <a:chOff x="8426652" y="6908315"/>
            <a:chExt cx="3958345" cy="2708341"/>
          </a:xfrm>
        </p:grpSpPr>
        <p:pic>
          <p:nvPicPr>
            <p:cNvPr id="33" name="Object 39">
              <a:extLst>
                <a:ext uri="{FF2B5EF4-FFF2-40B4-BE49-F238E27FC236}">
                  <a16:creationId xmlns:a16="http://schemas.microsoft.com/office/drawing/2014/main" id="{D835F8DE-9D3E-48C8-A34A-C82DAE548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26652" y="6908315"/>
              <a:ext cx="3958345" cy="2708341"/>
            </a:xfrm>
            <a:prstGeom prst="rect">
              <a:avLst/>
            </a:prstGeom>
          </p:spPr>
        </p:pic>
      </p:grpSp>
      <p:pic>
        <p:nvPicPr>
          <p:cNvPr id="34" name="Object 41">
            <a:extLst>
              <a:ext uri="{FF2B5EF4-FFF2-40B4-BE49-F238E27FC236}">
                <a16:creationId xmlns:a16="http://schemas.microsoft.com/office/drawing/2014/main" id="{C3499C52-C36D-40C7-95D2-C57472FFE72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7497" y="3840324"/>
            <a:ext cx="1282631" cy="487336"/>
          </a:xfrm>
          <a:prstGeom prst="rect">
            <a:avLst/>
          </a:prstGeom>
        </p:spPr>
      </p:pic>
      <p:pic>
        <p:nvPicPr>
          <p:cNvPr id="35" name="Object 42">
            <a:extLst>
              <a:ext uri="{FF2B5EF4-FFF2-40B4-BE49-F238E27FC236}">
                <a16:creationId xmlns:a16="http://schemas.microsoft.com/office/drawing/2014/main" id="{68A6940E-D34D-4D7F-B6DE-46D5B62EB359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7496" y="5101101"/>
            <a:ext cx="1140371" cy="487336"/>
          </a:xfrm>
          <a:prstGeom prst="rect">
            <a:avLst/>
          </a:prstGeom>
        </p:spPr>
      </p:pic>
      <p:grpSp>
        <p:nvGrpSpPr>
          <p:cNvPr id="36" name="그룹 1011">
            <a:extLst>
              <a:ext uri="{FF2B5EF4-FFF2-40B4-BE49-F238E27FC236}">
                <a16:creationId xmlns:a16="http://schemas.microsoft.com/office/drawing/2014/main" id="{8CEC7E7D-51D3-44E3-9B41-793D35A9339E}"/>
              </a:ext>
            </a:extLst>
          </p:cNvPr>
          <p:cNvGrpSpPr/>
          <p:nvPr/>
        </p:nvGrpSpPr>
        <p:grpSpPr>
          <a:xfrm>
            <a:off x="5704459" y="6081870"/>
            <a:ext cx="1072965" cy="163170"/>
            <a:chOff x="8426652" y="9702457"/>
            <a:chExt cx="1609448" cy="244755"/>
          </a:xfrm>
        </p:grpSpPr>
        <p:pic>
          <p:nvPicPr>
            <p:cNvPr id="37" name="Object 44">
              <a:extLst>
                <a:ext uri="{FF2B5EF4-FFF2-40B4-BE49-F238E27FC236}">
                  <a16:creationId xmlns:a16="http://schemas.microsoft.com/office/drawing/2014/main" id="{1B57A05C-1A50-457B-9663-3C2519D1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26652" y="9702457"/>
              <a:ext cx="1609448" cy="244755"/>
            </a:xfrm>
            <a:prstGeom prst="rect">
              <a:avLst/>
            </a:prstGeom>
          </p:spPr>
        </p:pic>
      </p:grpSp>
      <p:grpSp>
        <p:nvGrpSpPr>
          <p:cNvPr id="38" name="그룹 1012">
            <a:extLst>
              <a:ext uri="{FF2B5EF4-FFF2-40B4-BE49-F238E27FC236}">
                <a16:creationId xmlns:a16="http://schemas.microsoft.com/office/drawing/2014/main" id="{CC1BDF37-CDFB-4541-ACAF-CFAF95D339AF}"/>
              </a:ext>
            </a:extLst>
          </p:cNvPr>
          <p:cNvGrpSpPr/>
          <p:nvPr/>
        </p:nvGrpSpPr>
        <p:grpSpPr>
          <a:xfrm>
            <a:off x="5568442" y="181861"/>
            <a:ext cx="3393691" cy="2784981"/>
            <a:chOff x="8222626" y="644266"/>
            <a:chExt cx="5090536" cy="4177472"/>
          </a:xfrm>
        </p:grpSpPr>
        <p:pic>
          <p:nvPicPr>
            <p:cNvPr id="39" name="Object 47">
              <a:extLst>
                <a:ext uri="{FF2B5EF4-FFF2-40B4-BE49-F238E27FC236}">
                  <a16:creationId xmlns:a16="http://schemas.microsoft.com/office/drawing/2014/main" id="{F73AEF53-48FF-4142-87C2-6236D522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22626" y="644266"/>
              <a:ext cx="5090536" cy="4177472"/>
            </a:xfrm>
            <a:prstGeom prst="rect">
              <a:avLst/>
            </a:prstGeom>
          </p:spPr>
        </p:pic>
      </p:grpSp>
      <p:grpSp>
        <p:nvGrpSpPr>
          <p:cNvPr id="40" name="그룹 1013">
            <a:extLst>
              <a:ext uri="{FF2B5EF4-FFF2-40B4-BE49-F238E27FC236}">
                <a16:creationId xmlns:a16="http://schemas.microsoft.com/office/drawing/2014/main" id="{FBEFD079-8B0C-4E27-9006-1DF28D7AFDCB}"/>
              </a:ext>
            </a:extLst>
          </p:cNvPr>
          <p:cNvGrpSpPr/>
          <p:nvPr/>
        </p:nvGrpSpPr>
        <p:grpSpPr>
          <a:xfrm>
            <a:off x="8800759" y="5194952"/>
            <a:ext cx="3391241" cy="317200"/>
            <a:chOff x="13071102" y="8163903"/>
            <a:chExt cx="5086861" cy="475800"/>
          </a:xfrm>
        </p:grpSpPr>
        <p:pic>
          <p:nvPicPr>
            <p:cNvPr id="41" name="Object 50">
              <a:extLst>
                <a:ext uri="{FF2B5EF4-FFF2-40B4-BE49-F238E27FC236}">
                  <a16:creationId xmlns:a16="http://schemas.microsoft.com/office/drawing/2014/main" id="{264C04A3-3F1A-4685-BC42-0A2276D2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71102" y="8163903"/>
              <a:ext cx="5086861" cy="475800"/>
            </a:xfrm>
            <a:prstGeom prst="rect">
              <a:avLst/>
            </a:prstGeom>
          </p:spPr>
        </p:pic>
      </p:grpSp>
      <p:pic>
        <p:nvPicPr>
          <p:cNvPr id="42" name="Object 52">
            <a:extLst>
              <a:ext uri="{FF2B5EF4-FFF2-40B4-BE49-F238E27FC236}">
                <a16:creationId xmlns:a16="http://schemas.microsoft.com/office/drawing/2014/main" id="{D614BC92-A43D-4B30-AD6E-8F210DED25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0920" y="4775232"/>
            <a:ext cx="2495867" cy="646127"/>
          </a:xfrm>
          <a:prstGeom prst="rect">
            <a:avLst/>
          </a:prstGeom>
        </p:spPr>
      </p:pic>
      <p:grpSp>
        <p:nvGrpSpPr>
          <p:cNvPr id="43" name="그룹 1014">
            <a:extLst>
              <a:ext uri="{FF2B5EF4-FFF2-40B4-BE49-F238E27FC236}">
                <a16:creationId xmlns:a16="http://schemas.microsoft.com/office/drawing/2014/main" id="{9B3C4B79-3DC5-4C58-AA7D-0A2FFD5F409A}"/>
              </a:ext>
            </a:extLst>
          </p:cNvPr>
          <p:cNvGrpSpPr/>
          <p:nvPr/>
        </p:nvGrpSpPr>
        <p:grpSpPr>
          <a:xfrm>
            <a:off x="8500132" y="5266280"/>
            <a:ext cx="176133" cy="173363"/>
            <a:chOff x="12620161" y="8270894"/>
            <a:chExt cx="264199" cy="260045"/>
          </a:xfrm>
        </p:grpSpPr>
        <p:pic>
          <p:nvPicPr>
            <p:cNvPr id="44" name="Object 54">
              <a:extLst>
                <a:ext uri="{FF2B5EF4-FFF2-40B4-BE49-F238E27FC236}">
                  <a16:creationId xmlns:a16="http://schemas.microsoft.com/office/drawing/2014/main" id="{FEAD00E0-03A9-46F0-9240-D7C698A29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620161" y="8270894"/>
              <a:ext cx="264199" cy="260045"/>
            </a:xfrm>
            <a:prstGeom prst="rect">
              <a:avLst/>
            </a:prstGeom>
          </p:spPr>
        </p:pic>
      </p:grpSp>
      <p:pic>
        <p:nvPicPr>
          <p:cNvPr id="45" name="Object 56">
            <a:extLst>
              <a:ext uri="{FF2B5EF4-FFF2-40B4-BE49-F238E27FC236}">
                <a16:creationId xmlns:a16="http://schemas.microsoft.com/office/drawing/2014/main" id="{9014F117-D30D-457A-BF25-9212CDBB7F4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94607" y="5550397"/>
            <a:ext cx="2885317" cy="3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28A43A5C-825C-462E-B7DB-BC201D0ADC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8192" y="3235893"/>
            <a:ext cx="3739530" cy="557054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E9BD2C41-1219-43DF-97D6-2D5441F80B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361" y="3183967"/>
            <a:ext cx="2648229" cy="646127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3E84086-CE63-4D2D-B6AC-5E031FA60A04}"/>
              </a:ext>
            </a:extLst>
          </p:cNvPr>
          <p:cNvGrpSpPr/>
          <p:nvPr/>
        </p:nvGrpSpPr>
        <p:grpSpPr>
          <a:xfrm>
            <a:off x="695856" y="3637210"/>
            <a:ext cx="3931633" cy="2077413"/>
            <a:chOff x="1043784" y="6183406"/>
            <a:chExt cx="5897449" cy="3116119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37CBD6-6F74-4258-9648-734606BFF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84" y="6183406"/>
              <a:ext cx="5897449" cy="3116119"/>
            </a:xfrm>
            <a:prstGeom prst="rect">
              <a:avLst/>
            </a:prstGeom>
          </p:spPr>
        </p:pic>
      </p:grpSp>
      <p:pic>
        <p:nvPicPr>
          <p:cNvPr id="9" name="Object 7">
            <a:extLst>
              <a:ext uri="{FF2B5EF4-FFF2-40B4-BE49-F238E27FC236}">
                <a16:creationId xmlns:a16="http://schemas.microsoft.com/office/drawing/2014/main" id="{C97F5201-4780-47E0-8BC7-9558BFCE900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6990" y="4637822"/>
            <a:ext cx="1693634" cy="478720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7D313100-7C30-4D01-B031-837EFFDCEF9C}"/>
              </a:ext>
            </a:extLst>
          </p:cNvPr>
          <p:cNvGrpSpPr/>
          <p:nvPr/>
        </p:nvGrpSpPr>
        <p:grpSpPr>
          <a:xfrm>
            <a:off x="685200" y="6047276"/>
            <a:ext cx="3015583" cy="164393"/>
            <a:chOff x="1027800" y="9798505"/>
            <a:chExt cx="4523374" cy="246589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4B5E024A-38E2-4139-B282-ABFB344C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800" y="9798505"/>
              <a:ext cx="4523374" cy="246589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B4EB8E11-A696-4A95-81DD-11DD5742CD5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761" y="5786356"/>
            <a:ext cx="3642491" cy="327927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962FC83F-0E0F-4173-B1BF-7D0B9037FE8D}"/>
              </a:ext>
            </a:extLst>
          </p:cNvPr>
          <p:cNvGrpSpPr/>
          <p:nvPr/>
        </p:nvGrpSpPr>
        <p:grpSpPr>
          <a:xfrm>
            <a:off x="5728034" y="3637210"/>
            <a:ext cx="6130626" cy="2077413"/>
            <a:chOff x="8592050" y="6183406"/>
            <a:chExt cx="9195939" cy="3116119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66FDDEBB-04B3-4DDC-AB39-2D9A190A7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2050" y="6183406"/>
              <a:ext cx="9195939" cy="3116119"/>
            </a:xfrm>
            <a:prstGeom prst="rect">
              <a:avLst/>
            </a:prstGeom>
          </p:spPr>
        </p:pic>
      </p:grpSp>
      <p:pic>
        <p:nvPicPr>
          <p:cNvPr id="15" name="Object 15">
            <a:extLst>
              <a:ext uri="{FF2B5EF4-FFF2-40B4-BE49-F238E27FC236}">
                <a16:creationId xmlns:a16="http://schemas.microsoft.com/office/drawing/2014/main" id="{7333BB69-3D34-417B-8D55-C875F5D3D5E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33289" y="4637822"/>
            <a:ext cx="2966542" cy="478720"/>
          </a:xfrm>
          <a:prstGeom prst="rect">
            <a:avLst/>
          </a:prstGeom>
        </p:spPr>
      </p:pic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2C1A61FF-2BB1-4B44-93BE-70BC7DD1684F}"/>
              </a:ext>
            </a:extLst>
          </p:cNvPr>
          <p:cNvGrpSpPr/>
          <p:nvPr/>
        </p:nvGrpSpPr>
        <p:grpSpPr>
          <a:xfrm>
            <a:off x="3662688" y="1929891"/>
            <a:ext cx="176133" cy="173363"/>
            <a:chOff x="5494031" y="3622427"/>
            <a:chExt cx="264199" cy="26004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7E34A32-4770-44EC-9AA9-7817E6FB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494031" y="3622427"/>
              <a:ext cx="264199" cy="260045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7A02F5EC-6751-49D8-8C45-8E687DBA48C3}"/>
              </a:ext>
            </a:extLst>
          </p:cNvPr>
          <p:cNvGrpSpPr/>
          <p:nvPr/>
        </p:nvGrpSpPr>
        <p:grpSpPr>
          <a:xfrm>
            <a:off x="3999151" y="857363"/>
            <a:ext cx="2856219" cy="2318418"/>
            <a:chOff x="5998726" y="2013635"/>
            <a:chExt cx="4284328" cy="3477627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80D60E9A-B125-46D9-B14B-54E5FEEC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8726" y="2013635"/>
              <a:ext cx="4284328" cy="3477627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C1260776-64A9-43E4-9ADF-478B2CAECEA9}"/>
              </a:ext>
            </a:extLst>
          </p:cNvPr>
          <p:cNvGrpSpPr/>
          <p:nvPr/>
        </p:nvGrpSpPr>
        <p:grpSpPr>
          <a:xfrm>
            <a:off x="7296822" y="1150598"/>
            <a:ext cx="4627345" cy="1558583"/>
            <a:chOff x="10945232" y="2453489"/>
            <a:chExt cx="6941018" cy="2337874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F4B64209-92FA-4C9D-A751-01211501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5232" y="2453489"/>
              <a:ext cx="6941018" cy="2337874"/>
            </a:xfrm>
            <a:prstGeom prst="rect">
              <a:avLst/>
            </a:prstGeom>
          </p:spPr>
        </p:pic>
      </p:grpSp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3191B10E-19C8-4C5E-9F1C-D4522005F530}"/>
              </a:ext>
            </a:extLst>
          </p:cNvPr>
          <p:cNvGrpSpPr/>
          <p:nvPr/>
        </p:nvGrpSpPr>
        <p:grpSpPr>
          <a:xfrm>
            <a:off x="6971505" y="1941980"/>
            <a:ext cx="176133" cy="173363"/>
            <a:chOff x="10457257" y="3640561"/>
            <a:chExt cx="264199" cy="26004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C61AB787-40A0-474B-8459-8DD10F09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457257" y="3640561"/>
              <a:ext cx="264199" cy="260045"/>
            </a:xfrm>
            <a:prstGeom prst="rect">
              <a:avLst/>
            </a:prstGeom>
          </p:spPr>
        </p:pic>
      </p:grpSp>
      <p:grpSp>
        <p:nvGrpSpPr>
          <p:cNvPr id="24" name="그룹 1008">
            <a:extLst>
              <a:ext uri="{FF2B5EF4-FFF2-40B4-BE49-F238E27FC236}">
                <a16:creationId xmlns:a16="http://schemas.microsoft.com/office/drawing/2014/main" id="{C45DF675-E1B3-49CC-8CE4-2BB038ED9832}"/>
              </a:ext>
            </a:extLst>
          </p:cNvPr>
          <p:cNvGrpSpPr/>
          <p:nvPr/>
        </p:nvGrpSpPr>
        <p:grpSpPr>
          <a:xfrm>
            <a:off x="685200" y="927765"/>
            <a:ext cx="2781151" cy="2250771"/>
            <a:chOff x="1027800" y="2119239"/>
            <a:chExt cx="4171726" cy="3376156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8A1B1CCD-AF34-4193-8290-5116AC10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800" y="2119239"/>
              <a:ext cx="4171726" cy="3376156"/>
            </a:xfrm>
            <a:prstGeom prst="rect">
              <a:avLst/>
            </a:prstGeom>
          </p:spPr>
        </p:pic>
      </p:grpSp>
      <p:pic>
        <p:nvPicPr>
          <p:cNvPr id="26" name="Object 31">
            <a:extLst>
              <a:ext uri="{FF2B5EF4-FFF2-40B4-BE49-F238E27FC236}">
                <a16:creationId xmlns:a16="http://schemas.microsoft.com/office/drawing/2014/main" id="{4525EB53-1569-4888-9DA8-DF198D3FFB0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56446" y="4007842"/>
            <a:ext cx="2331615" cy="3423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6-4.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수정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730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6-5.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삭제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305955D-7E79-42D0-9A99-3E92B3DAAFC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202" y="4704594"/>
            <a:ext cx="2567390" cy="6461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B7F7881-C32E-4BC7-9F28-3282EB32645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01" y="3036152"/>
            <a:ext cx="2202813" cy="646127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69480D0-5BE8-49BD-A94E-3EAB2C26B038}"/>
              </a:ext>
            </a:extLst>
          </p:cNvPr>
          <p:cNvGrpSpPr/>
          <p:nvPr/>
        </p:nvGrpSpPr>
        <p:grpSpPr>
          <a:xfrm>
            <a:off x="3966275" y="1911153"/>
            <a:ext cx="176133" cy="173363"/>
            <a:chOff x="5949412" y="3620164"/>
            <a:chExt cx="264199" cy="26004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8546BC8-E445-42DD-BCE3-64A7D5F6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49412" y="3620164"/>
              <a:ext cx="264199" cy="26004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35A96C8A-F35F-47B5-8AD5-374BD9FB02B2}"/>
              </a:ext>
            </a:extLst>
          </p:cNvPr>
          <p:cNvGrpSpPr/>
          <p:nvPr/>
        </p:nvGrpSpPr>
        <p:grpSpPr>
          <a:xfrm>
            <a:off x="7236997" y="1923243"/>
            <a:ext cx="176133" cy="173363"/>
            <a:chOff x="10855495" y="3638298"/>
            <a:chExt cx="264199" cy="26004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2A0D0209-2C60-400F-AB61-AEDADC2C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55495" y="3638298"/>
              <a:ext cx="264199" cy="260045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BE0B3F10-3BFE-4B7D-AD89-E96CC7C3D34F}"/>
              </a:ext>
            </a:extLst>
          </p:cNvPr>
          <p:cNvGrpSpPr/>
          <p:nvPr/>
        </p:nvGrpSpPr>
        <p:grpSpPr>
          <a:xfrm>
            <a:off x="265492" y="1382317"/>
            <a:ext cx="3614049" cy="1231035"/>
            <a:chOff x="398238" y="2826910"/>
            <a:chExt cx="5421074" cy="1846553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7C162B0-BF75-4439-8802-95F691BA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38" y="2826910"/>
              <a:ext cx="5421074" cy="1846553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711CABDF-FFE2-4DB4-B766-23E2FD18D082}"/>
              </a:ext>
            </a:extLst>
          </p:cNvPr>
          <p:cNvGrpSpPr/>
          <p:nvPr/>
        </p:nvGrpSpPr>
        <p:grpSpPr>
          <a:xfrm>
            <a:off x="7531254" y="1388171"/>
            <a:ext cx="4327406" cy="1487405"/>
            <a:chOff x="11296880" y="2835691"/>
            <a:chExt cx="6491109" cy="2231108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3D488C7C-122F-4FCD-90EC-FF250DC5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6880" y="2835691"/>
              <a:ext cx="6491109" cy="2231108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D40A14F5-AF29-4FAF-97A6-15FDBB118B72}"/>
              </a:ext>
            </a:extLst>
          </p:cNvPr>
          <p:cNvGrpSpPr/>
          <p:nvPr/>
        </p:nvGrpSpPr>
        <p:grpSpPr>
          <a:xfrm>
            <a:off x="4345124" y="878653"/>
            <a:ext cx="2765818" cy="2238363"/>
            <a:chOff x="6517686" y="2071414"/>
            <a:chExt cx="4148727" cy="3357544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DA49EBAA-8C05-438E-8B60-6E6FC1CD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686" y="2071414"/>
              <a:ext cx="4148727" cy="3357544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588ED7DD-DA4E-40BA-933A-E2CFD87F5F2D}"/>
              </a:ext>
            </a:extLst>
          </p:cNvPr>
          <p:cNvGrpSpPr/>
          <p:nvPr/>
        </p:nvGrpSpPr>
        <p:grpSpPr>
          <a:xfrm>
            <a:off x="845041" y="3455872"/>
            <a:ext cx="3659924" cy="1142473"/>
            <a:chOff x="1267561" y="5937242"/>
            <a:chExt cx="5489886" cy="1713710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D3FE7DEA-CDA2-4855-8057-A573AFB2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561" y="5937242"/>
              <a:ext cx="5489886" cy="1713710"/>
            </a:xfrm>
            <a:prstGeom prst="rect">
              <a:avLst/>
            </a:prstGeom>
          </p:spPr>
        </p:pic>
      </p:grpSp>
      <p:pic>
        <p:nvPicPr>
          <p:cNvPr id="19" name="Object 22">
            <a:extLst>
              <a:ext uri="{FF2B5EF4-FFF2-40B4-BE49-F238E27FC236}">
                <a16:creationId xmlns:a16="http://schemas.microsoft.com/office/drawing/2014/main" id="{F5A0D6FC-6A47-4F21-9A8D-4BBB8A4307C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8541" y="3746957"/>
            <a:ext cx="2350606" cy="632295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35E964AE-4A13-4119-A0D4-91F9331C77D8}"/>
              </a:ext>
            </a:extLst>
          </p:cNvPr>
          <p:cNvGrpSpPr/>
          <p:nvPr/>
        </p:nvGrpSpPr>
        <p:grpSpPr>
          <a:xfrm>
            <a:off x="845040" y="5124314"/>
            <a:ext cx="3120140" cy="130998"/>
            <a:chOff x="1267560" y="8439906"/>
            <a:chExt cx="4680210" cy="196497"/>
          </a:xfrm>
        </p:grpSpPr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03A5E2D0-200B-438C-91A1-DF5D7E20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560" y="8439906"/>
              <a:ext cx="4680210" cy="196497"/>
            </a:xfrm>
            <a:prstGeom prst="rect">
              <a:avLst/>
            </a:prstGeom>
          </p:spPr>
        </p:pic>
      </p:grpSp>
      <p:pic>
        <p:nvPicPr>
          <p:cNvPr id="22" name="Object 26">
            <a:extLst>
              <a:ext uri="{FF2B5EF4-FFF2-40B4-BE49-F238E27FC236}">
                <a16:creationId xmlns:a16="http://schemas.microsoft.com/office/drawing/2014/main" id="{6D1A61DE-F9DE-4270-A456-E71F527B74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8804" y="5239849"/>
            <a:ext cx="1461145" cy="342371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D75A4D14-2E5F-46DD-9133-BC53263A87F9}"/>
              </a:ext>
            </a:extLst>
          </p:cNvPr>
          <p:cNvGrpSpPr/>
          <p:nvPr/>
        </p:nvGrpSpPr>
        <p:grpSpPr>
          <a:xfrm>
            <a:off x="845040" y="5551844"/>
            <a:ext cx="3206132" cy="659825"/>
            <a:chOff x="1267560" y="9081200"/>
            <a:chExt cx="4809198" cy="989738"/>
          </a:xfrm>
        </p:grpSpPr>
        <p:pic>
          <p:nvPicPr>
            <p:cNvPr id="24" name="Object 28">
              <a:extLst>
                <a:ext uri="{FF2B5EF4-FFF2-40B4-BE49-F238E27FC236}">
                  <a16:creationId xmlns:a16="http://schemas.microsoft.com/office/drawing/2014/main" id="{0152752D-741C-4417-8850-FF32843F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7560" y="9081200"/>
              <a:ext cx="4809198" cy="989738"/>
            </a:xfrm>
            <a:prstGeom prst="rect">
              <a:avLst/>
            </a:prstGeom>
          </p:spPr>
        </p:pic>
      </p:grpSp>
      <p:pic>
        <p:nvPicPr>
          <p:cNvPr id="25" name="Object 30">
            <a:extLst>
              <a:ext uri="{FF2B5EF4-FFF2-40B4-BE49-F238E27FC236}">
                <a16:creationId xmlns:a16="http://schemas.microsoft.com/office/drawing/2014/main" id="{EECB5A1A-E313-4350-B209-065456AD5CD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05131" y="5555057"/>
            <a:ext cx="2125171" cy="478720"/>
          </a:xfrm>
          <a:prstGeom prst="rect">
            <a:avLst/>
          </a:prstGeom>
        </p:spPr>
      </p:pic>
      <p:grpSp>
        <p:nvGrpSpPr>
          <p:cNvPr id="26" name="그룹 1009">
            <a:extLst>
              <a:ext uri="{FF2B5EF4-FFF2-40B4-BE49-F238E27FC236}">
                <a16:creationId xmlns:a16="http://schemas.microsoft.com/office/drawing/2014/main" id="{D89549AF-0FC5-4686-8F9A-EB705E00792D}"/>
              </a:ext>
            </a:extLst>
          </p:cNvPr>
          <p:cNvGrpSpPr/>
          <p:nvPr/>
        </p:nvGrpSpPr>
        <p:grpSpPr>
          <a:xfrm>
            <a:off x="6244422" y="4598346"/>
            <a:ext cx="3631886" cy="1510489"/>
            <a:chOff x="9366633" y="7650953"/>
            <a:chExt cx="5447829" cy="2265733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EAA9EB70-8346-49B7-B89A-B37D48B5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6633" y="7650953"/>
              <a:ext cx="5447829" cy="2265733"/>
            </a:xfrm>
            <a:prstGeom prst="rect">
              <a:avLst/>
            </a:prstGeom>
          </p:spPr>
        </p:pic>
      </p:grpSp>
      <p:grpSp>
        <p:nvGrpSpPr>
          <p:cNvPr id="28" name="그룹 1010">
            <a:extLst>
              <a:ext uri="{FF2B5EF4-FFF2-40B4-BE49-F238E27FC236}">
                <a16:creationId xmlns:a16="http://schemas.microsoft.com/office/drawing/2014/main" id="{DB2E9D3D-01EF-441C-99B5-9923EB8DBD9E}"/>
              </a:ext>
            </a:extLst>
          </p:cNvPr>
          <p:cNvGrpSpPr/>
          <p:nvPr/>
        </p:nvGrpSpPr>
        <p:grpSpPr>
          <a:xfrm>
            <a:off x="2673618" y="4543424"/>
            <a:ext cx="176133" cy="173363"/>
            <a:chOff x="4010427" y="7568570"/>
            <a:chExt cx="264199" cy="26004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C8A13FBC-11AF-4B77-9322-DC1999D15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010427" y="7568570"/>
              <a:ext cx="264199" cy="260045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259DB7D5-306E-47F3-96F6-EDECA542A37C}"/>
              </a:ext>
            </a:extLst>
          </p:cNvPr>
          <p:cNvGrpSpPr/>
          <p:nvPr/>
        </p:nvGrpSpPr>
        <p:grpSpPr>
          <a:xfrm>
            <a:off x="5551901" y="5255313"/>
            <a:ext cx="176133" cy="173363"/>
            <a:chOff x="8327851" y="8636403"/>
            <a:chExt cx="264199" cy="26004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09AD4785-5CDC-498F-80E8-78F1F6AF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327851" y="8636403"/>
              <a:ext cx="264199" cy="260045"/>
            </a:xfrm>
            <a:prstGeom prst="rect">
              <a:avLst/>
            </a:prstGeom>
          </p:spPr>
        </p:pic>
      </p:grpSp>
      <p:pic>
        <p:nvPicPr>
          <p:cNvPr id="32" name="Object 40">
            <a:extLst>
              <a:ext uri="{FF2B5EF4-FFF2-40B4-BE49-F238E27FC236}">
                <a16:creationId xmlns:a16="http://schemas.microsoft.com/office/drawing/2014/main" id="{F3F678CD-7D33-4927-BA50-FB28B85328C1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74586" y="4174245"/>
            <a:ext cx="3658685" cy="557054"/>
          </a:xfrm>
          <a:prstGeom prst="rect">
            <a:avLst/>
          </a:prstGeom>
        </p:spPr>
      </p:pic>
      <p:pic>
        <p:nvPicPr>
          <p:cNvPr id="33" name="Object 41">
            <a:extLst>
              <a:ext uri="{FF2B5EF4-FFF2-40B4-BE49-F238E27FC236}">
                <a16:creationId xmlns:a16="http://schemas.microsoft.com/office/drawing/2014/main" id="{93129AE5-C840-402E-B02B-034CFE4C307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18160" y="5422860"/>
            <a:ext cx="2216688" cy="478720"/>
          </a:xfrm>
          <a:prstGeom prst="rect">
            <a:avLst/>
          </a:prstGeom>
        </p:spPr>
      </p:pic>
      <p:pic>
        <p:nvPicPr>
          <p:cNvPr id="34" name="Object 42">
            <a:extLst>
              <a:ext uri="{FF2B5EF4-FFF2-40B4-BE49-F238E27FC236}">
                <a16:creationId xmlns:a16="http://schemas.microsoft.com/office/drawing/2014/main" id="{E5C9D342-B9D4-4D9B-98CC-65FF25D70F4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13907" y="4779177"/>
            <a:ext cx="2331615" cy="3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6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1.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팀원 소개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353E0-135C-4963-BF42-2FA2AC635CA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5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758"/>
            <a:ext cx="10515600" cy="4073000"/>
          </a:xfrm>
        </p:spPr>
        <p:txBody>
          <a:bodyPr>
            <a:normAutofit/>
          </a:bodyPr>
          <a:lstStyle/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게시판 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CRUD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에 대한 이해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JSTL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과 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EL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태그의 활용법에 대한 이해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Servlet, Dao, Dto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등의 전체적인 동작 과정에 대한 이해</a:t>
            </a:r>
            <a:endParaRPr lang="en-US" noProof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65531F-5415-498A-AA71-140DAD2E6690}"/>
              </a:ext>
            </a:extLst>
          </p:cNvPr>
          <p:cNvSpPr txBox="1">
            <a:spLocks/>
          </p:cNvSpPr>
          <p:nvPr/>
        </p:nvSpPr>
        <p:spPr>
          <a:xfrm>
            <a:off x="838200" y="540132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6-6.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느낀점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9387-DECD-4129-8CAE-82055AF62170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29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51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7. Q&amp;A</a:t>
            </a:r>
            <a:endParaRPr lang="en-US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42" y="4589463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자유롭게 질문 부탁드립니다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D6C7E-AF9D-44A7-8128-5353275FD86B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30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15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/>
              <a:t>Thank You!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noProof="1"/>
              <a:t>감사합니다</a:t>
            </a:r>
            <a:endParaRPr lang="en-US" altLang="ko-KR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2EBE3-2486-4BB6-98B0-D43987D539F7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31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3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팀원 소개</a:t>
            </a:r>
            <a:endParaRPr lang="en-US" sz="3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EFD04E-AB34-4863-A389-0E863459EBD7}"/>
              </a:ext>
            </a:extLst>
          </p:cNvPr>
          <p:cNvSpPr/>
          <p:nvPr/>
        </p:nvSpPr>
        <p:spPr>
          <a:xfrm>
            <a:off x="1447550" y="3879850"/>
            <a:ext cx="2421683" cy="164312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bg2">
                    <a:lumMod val="10000"/>
                  </a:schemeClr>
                </a:solidFill>
              </a:rPr>
              <a:t>조남용</a:t>
            </a:r>
            <a:endParaRPr lang="en-US" altLang="ko-KR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게시판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DB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담당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146A53-9B16-45D7-91FB-010D452A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347" y="1460500"/>
            <a:ext cx="1814513" cy="2419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2525C2-5663-44F2-9340-ADF801CA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51" y="1460500"/>
            <a:ext cx="2421683" cy="2419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D40F1C-E1A2-4BD2-A5C9-F2081442F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46" y="1400872"/>
            <a:ext cx="2538605" cy="25386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D5CB68-15B7-4004-8B8F-53A008A00E94}"/>
              </a:ext>
            </a:extLst>
          </p:cNvPr>
          <p:cNvSpPr/>
          <p:nvPr/>
        </p:nvSpPr>
        <p:spPr>
          <a:xfrm>
            <a:off x="4729728" y="3879850"/>
            <a:ext cx="2786640" cy="164312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</a:rPr>
              <a:t>김태규</a:t>
            </a:r>
            <a:endParaRPr lang="en-US" altLang="ko-KR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로그인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아이디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및 비밀번호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B22258-F01E-46E9-96DD-0CBB4EF6119C}"/>
              </a:ext>
            </a:extLst>
          </p:cNvPr>
          <p:cNvSpPr/>
          <p:nvPr/>
        </p:nvSpPr>
        <p:spPr>
          <a:xfrm>
            <a:off x="8140283" y="3879850"/>
            <a:ext cx="2786640" cy="164312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</a:rPr>
              <a:t>김용원</a:t>
            </a:r>
            <a:endParaRPr lang="en-US" altLang="ko-KR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회원가입 및 유효성 검사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7CAB4-C0B4-4CC4-B096-7467BEFDEAE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2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2.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기술 설명</a:t>
            </a:r>
            <a:endParaRPr lang="en-US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8DD9B-AC5F-4C47-BA04-49F7D56F375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8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2-1.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기술 설명 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사용 기술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AD7F5-8CD3-47DA-A936-F2ACD58FE47A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939B56-1F87-447C-9985-77D674C65E23}"/>
              </a:ext>
            </a:extLst>
          </p:cNvPr>
          <p:cNvGrpSpPr/>
          <p:nvPr/>
        </p:nvGrpSpPr>
        <p:grpSpPr>
          <a:xfrm>
            <a:off x="2089297" y="890548"/>
            <a:ext cx="8377937" cy="5076903"/>
            <a:chOff x="1155847" y="1006888"/>
            <a:chExt cx="8377937" cy="50769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0D8CA9-9E64-4560-AA5E-C5A7BD34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847" y="3093010"/>
              <a:ext cx="1167148" cy="11671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0A87DE-6742-42CF-871B-449173F7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847" y="1237146"/>
              <a:ext cx="1167148" cy="11671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A7828C-88B8-40E5-ADF7-EE1A6F3F4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8540" y="1237146"/>
              <a:ext cx="1167148" cy="116714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E1440E-171C-4175-89B2-61F378F5A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4886" y="4916643"/>
              <a:ext cx="1167148" cy="116714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99AA089-C51E-4FE6-9458-690030018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5847" y="4916643"/>
              <a:ext cx="1167148" cy="11671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1A6D36A-30B3-4CF7-A020-349FE551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9878" y="4916643"/>
              <a:ext cx="1167148" cy="116714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7E552F4-2CBD-49FE-8C36-8E901AB7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291" y="1370997"/>
              <a:ext cx="1452953" cy="8994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83FCB5D-97A8-4B85-90BF-6D0D6219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5749" y="3093010"/>
              <a:ext cx="1167148" cy="11671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92DA175-9F64-4E1E-8055-8A32132B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382" y="4916643"/>
              <a:ext cx="1167148" cy="116714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DA6801-E88A-4DB1-99C0-588E322FF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64886" y="3039846"/>
              <a:ext cx="1167148" cy="116714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5D2D9F4-F818-4057-898F-1BB53FC5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3135" y="1006888"/>
              <a:ext cx="2170649" cy="162766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20C3AE-F45B-413C-992F-9E5D90BB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28540" y="3039846"/>
              <a:ext cx="1167148" cy="1167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5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2-2.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기술 설명</a:t>
            </a:r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 (ERD)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32EA9-466F-424D-A7AA-35B0CBE6D79E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A5EC42-F5D5-429A-B043-C2E239DB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0" y="1569206"/>
            <a:ext cx="11027100" cy="37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2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2-3.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기술 설명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(Architecture)</a:t>
            </a:r>
            <a:endParaRPr 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1661F-8DB5-4362-8CD9-89F68FEA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9" y="1460500"/>
            <a:ext cx="10593482" cy="4320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32EA9-466F-424D-A7AA-35B0CBE6D79E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0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3. 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시연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3F9BE-18CA-4D9F-8ED3-3F37695FCBC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96139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PGO - Chrome">
      <a:dk1>
        <a:srgbClr val="959595"/>
      </a:dk1>
      <a:lt1>
        <a:srgbClr val="FFFFFF"/>
      </a:lt1>
      <a:dk2>
        <a:srgbClr val="959595"/>
      </a:dk2>
      <a:lt2>
        <a:srgbClr val="E7E6E6"/>
      </a:lt2>
      <a:accent1>
        <a:srgbClr val="4C8BF5"/>
      </a:accent1>
      <a:accent2>
        <a:srgbClr val="DD5144"/>
      </a:accent2>
      <a:accent3>
        <a:srgbClr val="FFCD46"/>
      </a:accent3>
      <a:accent4>
        <a:srgbClr val="1DA462"/>
      </a:accent4>
      <a:accent5>
        <a:srgbClr val="F1F1F2"/>
      </a:accent5>
      <a:accent6>
        <a:srgbClr val="959595"/>
      </a:accent6>
      <a:hlink>
        <a:srgbClr val="003DDD"/>
      </a:hlink>
      <a:folHlink>
        <a:srgbClr val="FEFFF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65_T_PGO_CHROME-16x9.pptx" id="{6C79EE00-EA6E-4438-A75E-21F74519F562}" vid="{FFD95EC2-1BA6-4412-BDB6-6D9F60C67BC3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65_T_PGO_CHROME-16x9.pptx" id="{6C79EE00-EA6E-4438-A75E-21F74519F562}" vid="{F2F00595-DDB6-4A70-BA5C-0E463B1423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0165_T_PGO_CHROME-16x9</Template>
  <TotalTime>773</TotalTime>
  <Words>702</Words>
  <Application>Microsoft Office PowerPoint</Application>
  <PresentationFormat>와이드스크린</PresentationFormat>
  <Paragraphs>195</Paragraphs>
  <Slides>32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Noto Sans CJK KR Regular</vt:lpstr>
      <vt:lpstr>맑은 고딕</vt:lpstr>
      <vt:lpstr>Arial</vt:lpstr>
      <vt:lpstr>Calibri</vt:lpstr>
      <vt:lpstr>Calibri Light</vt:lpstr>
      <vt:lpstr>Open Sans</vt:lpstr>
      <vt:lpstr>PresentationGO</vt:lpstr>
      <vt:lpstr>Designed by PresentationGO</vt:lpstr>
      <vt:lpstr>JSP Google Project</vt:lpstr>
      <vt:lpstr>PowerPoint 프레젠테이션</vt:lpstr>
      <vt:lpstr>1. 팀원 소개</vt:lpstr>
      <vt:lpstr>PowerPoint 프레젠테이션</vt:lpstr>
      <vt:lpstr>2. 기술 설명</vt:lpstr>
      <vt:lpstr>PowerPoint 프레젠테이션</vt:lpstr>
      <vt:lpstr>PowerPoint 프레젠테이션</vt:lpstr>
      <vt:lpstr>PowerPoint 프레젠테이션</vt:lpstr>
      <vt:lpstr>3. 시연</vt:lpstr>
      <vt:lpstr>4.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회원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게시판 〮 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Presentation</dc:title>
  <dc:creator>ErYK</dc:creator>
  <dc:description>© Copyright PresentationGo.com</dc:description>
  <cp:lastModifiedBy>ErYK</cp:lastModifiedBy>
  <cp:revision>155</cp:revision>
  <dcterms:created xsi:type="dcterms:W3CDTF">2023-08-17T05:45:42Z</dcterms:created>
  <dcterms:modified xsi:type="dcterms:W3CDTF">2023-08-18T04:20:08Z</dcterms:modified>
  <cp:category>Templates</cp:category>
</cp:coreProperties>
</file>